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T Sans Narrow"/>
      <p:regular r:id="rId13"/>
      <p:bold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PTSansNarrow-bold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tHCQYIX6Mf4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globalfishingwatch.org/" TargetMode="External"/><Relationship Id="rId4" Type="http://schemas.openxmlformats.org/officeDocument/2006/relationships/hyperlink" Target="https://carto.com/" TargetMode="External"/><Relationship Id="rId5" Type="http://schemas.openxmlformats.org/officeDocument/2006/relationships/hyperlink" Target="http://marineregions.org/" TargetMode="External"/><Relationship Id="rId6" Type="http://schemas.openxmlformats.org/officeDocument/2006/relationships/hyperlink" Target="http://mpatlas.org/" TargetMode="External"/><Relationship Id="rId7" Type="http://schemas.openxmlformats.org/officeDocument/2006/relationships/hyperlink" Target="https://www.mbari.org/earth-2018-day-2/" TargetMode="External"/><Relationship Id="rId8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Hatch a Tag</a:t>
            </a:r>
            <a:endParaRPr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44"/>
            <a:ext cx="4870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by Megan McCall and George Feldman</a:t>
            </a:r>
            <a:endParaRPr sz="1800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349" y="3387176"/>
            <a:ext cx="7416701" cy="153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 </a:t>
            </a:r>
            <a:r>
              <a:rPr lang="en" sz="4800"/>
              <a:t>Introducción a Albatros</a:t>
            </a:r>
            <a:endParaRPr sz="4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76350" y="11524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800" u="sng">
                <a:solidFill>
                  <a:schemeClr val="hlink"/>
                </a:solidFill>
                <a:hlinkClick r:id="rId3"/>
              </a:rPr>
              <a:t>BBC Video</a:t>
            </a:r>
            <a:r>
              <a:rPr lang="en" sz="4800"/>
              <a:t> </a:t>
            </a:r>
            <a:r>
              <a:rPr lang="en" sz="4800"/>
              <a:t> </a:t>
            </a:r>
            <a:endParaRPr sz="48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9700" y="1276400"/>
            <a:ext cx="3908250" cy="317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91050" y="4340725"/>
            <a:ext cx="3416899" cy="70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Preguntar y discutir 	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25400" rtl="0">
              <a:spcBef>
                <a:spcPts val="0"/>
              </a:spcBef>
              <a:spcAft>
                <a:spcPts val="0"/>
              </a:spcAft>
              <a:buSzPts val="3600"/>
              <a:buChar char="❖"/>
            </a:pPr>
            <a:r>
              <a:rPr lang="en" sz="3600"/>
              <a:t>¿Qué quieres saber sobre el albatros?</a:t>
            </a:r>
            <a:endParaRPr sz="3600"/>
          </a:p>
          <a:p>
            <a:pPr indent="-457200" lvl="0" marL="457200" marR="25400" rtl="0">
              <a:spcBef>
                <a:spcPts val="0"/>
              </a:spcBef>
              <a:spcAft>
                <a:spcPts val="0"/>
              </a:spcAft>
              <a:buSzPts val="3600"/>
              <a:buChar char="❖"/>
            </a:pPr>
            <a:r>
              <a:rPr lang="en" sz="3600"/>
              <a:t>¿Cómo puedes recolectar esa información?</a:t>
            </a:r>
            <a:endParaRPr sz="3600"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099" y="4278000"/>
            <a:ext cx="3416901" cy="70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25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Requisitos de diseño de etiqueta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25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/>
              <a:t>Sin daños al albatros</a:t>
            </a:r>
            <a:endParaRPr sz="2400"/>
          </a:p>
          <a:p>
            <a:pPr indent="0" lvl="0" marL="0" marR="25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/>
              <a:t>Necesita atarse al animal</a:t>
            </a:r>
            <a:endParaRPr sz="2400"/>
          </a:p>
          <a:p>
            <a:pPr indent="0" lvl="0" marL="0" marR="25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/>
              <a:t>Necesita conectarse con el "receptor de radio"</a:t>
            </a:r>
            <a:endParaRPr sz="2400"/>
          </a:p>
          <a:p>
            <a:pPr indent="0" lvl="0" marL="0" marR="25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/>
              <a:t>No más del 3% del peso del albatros</a:t>
            </a:r>
            <a:endParaRPr sz="2400"/>
          </a:p>
          <a:p>
            <a:pPr indent="0" lvl="0" marL="0" marR="254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/>
              <a:t>SIGA las pautas adicionales en las hojas de ingeniería de estudiantes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099" y="4278000"/>
            <a:ext cx="3416901" cy="70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Presentaciones</a:t>
            </a:r>
            <a:r>
              <a:rPr lang="en"/>
              <a:t> de alumnos</a:t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INSERT</a:t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099" y="4278000"/>
            <a:ext cx="3416901" cy="70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verdadera- albatross de pie negra*</a:t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025" y="1152425"/>
            <a:ext cx="7978699" cy="367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191775" y="1341600"/>
            <a:ext cx="7728300" cy="2823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Global Fishing Watch Website: </a:t>
            </a:r>
            <a:r>
              <a:rPr b="1" lang="en" u="sng">
                <a:solidFill>
                  <a:schemeClr val="hlink"/>
                </a:solidFill>
                <a:hlinkClick r:id="rId3"/>
              </a:rPr>
              <a:t>http://globalfishingwatch.org/</a:t>
            </a:r>
            <a:r>
              <a:rPr b="1" lang="en"/>
              <a:t> </a:t>
            </a:r>
            <a:endParaRPr b="1"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CARTO</a:t>
            </a:r>
            <a:r>
              <a:rPr lang="en"/>
              <a:t> Map data ©2016 Google, INEGI Imagery ©2016 NASA, TerraMetrics,    EEZs: </a:t>
            </a:r>
            <a:r>
              <a:rPr lang="en" u="sng">
                <a:solidFill>
                  <a:schemeClr val="hlink"/>
                </a:solidFill>
                <a:hlinkClick r:id="rId5"/>
              </a:rPr>
              <a:t>marineregions.org</a:t>
            </a:r>
            <a:r>
              <a:rPr lang="en"/>
              <a:t>, MPAs: </a:t>
            </a:r>
            <a:r>
              <a:rPr lang="en" u="sng">
                <a:solidFill>
                  <a:schemeClr val="hlink"/>
                </a:solidFill>
                <a:hlinkClick r:id="rId6"/>
              </a:rPr>
              <a:t>mpatlas.org</a:t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Black-footed albatross information</a:t>
            </a:r>
            <a:endParaRPr b="1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Rachael Orben, PhD. (2018). </a:t>
            </a:r>
            <a:r>
              <a:rPr i="1" lang="en"/>
              <a:t>Where do seabirds go? Tracking seabirds for conservation</a:t>
            </a:r>
            <a:r>
              <a:rPr lang="en"/>
              <a:t>. MBARI EARTH. </a:t>
            </a:r>
            <a:r>
              <a:rPr lang="en" u="sng">
                <a:solidFill>
                  <a:schemeClr val="hlink"/>
                </a:solidFill>
                <a:hlinkClick r:id="rId7"/>
              </a:rPr>
              <a:t>https://www.mbari.org/earth-2018-day-2/</a:t>
            </a:r>
            <a:r>
              <a:rPr lang="en"/>
              <a:t>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099" y="4278000"/>
            <a:ext cx="3416901" cy="70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