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0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3" r:id="rId6"/>
    <p:sldId id="260" r:id="rId7"/>
    <p:sldId id="261" r:id="rId8"/>
    <p:sldId id="274" r:id="rId9"/>
    <p:sldId id="275" r:id="rId10"/>
    <p:sldId id="276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18"/>
    <a:srgbClr val="559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5" autoAdjust="0"/>
    <p:restoredTop sz="94712"/>
  </p:normalViewPr>
  <p:slideViewPr>
    <p:cSldViewPr snapToGrid="0" snapToObjects="1">
      <p:cViewPr>
        <p:scale>
          <a:sx n="70" d="100"/>
          <a:sy n="70" d="100"/>
        </p:scale>
        <p:origin x="-51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3D2F3-6BA5-4643-97B7-82785C229217}" type="datetimeFigureOut">
              <a:rPr lang="en-US" smtClean="0"/>
              <a:t>17-06-22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74C1-173D-9742-B295-2C359140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point out to the students and discuss that there are graphs embedded in the artwork.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74C1-173D-9742-B295-2C359140F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74C1-173D-9742-B295-2C359140F8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pic>
        <p:nvPicPr>
          <p:cNvPr id="2" name="Picture 1" descr="earth-logo-no-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" y="6167565"/>
            <a:ext cx="2794000" cy="50850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C033E54A-A8CA-48C1-9504-691B58049D29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fld id="{B5F6C806-BBF7-471C-9527-881CE2266695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pic>
        <p:nvPicPr>
          <p:cNvPr id="7" name="Picture 6" descr="earth-logo-no-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8" y="6242270"/>
            <a:ext cx="2794000" cy="5085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908A7C6C-0F39-4D70-8E8D-FE5B9C95FA73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DFCFA4AC-08CC-42CE-BD01-C191750A04EC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1BA7A723-92A7-435B-B681-F25B092FEFEB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4F170639-886C-4FCF-9EAB-ABB5DA3F3F4A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22230651-31F4-45D2-98AE-A2108F41BC07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6F53789A-C914-4DB1-8815-80B5EC7335C5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5E6440AA-91A0-436F-8FDB-C0F939DCAE21}" type="datetimeFigureOut">
              <a:rPr lang="en-US" smtClean="0"/>
              <a:t>17-06-22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71300" y="5468348"/>
            <a:ext cx="2120700" cy="13896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9408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What’s the Bigger Picture?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 smtClean="0">
                <a:solidFill>
                  <a:schemeClr val="accent2"/>
                </a:solidFill>
              </a:rPr>
              <a:t>Art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bg2"/>
                </a:solidFill>
              </a:rPr>
              <a:t>Science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lmon_population_decline_water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5400000" cy="3658398"/>
          </a:xfrm>
          <a:prstGeom prst="rect">
            <a:avLst/>
          </a:prstGeom>
        </p:spPr>
      </p:pic>
      <p:pic>
        <p:nvPicPr>
          <p:cNvPr id="2" name="Picture 1" descr="salm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060000"/>
            <a:ext cx="6480000" cy="31517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32829" y="6232910"/>
            <a:ext cx="64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http://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www.jillpelto.com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/salmon-population-decline</a:t>
            </a:r>
          </a:p>
        </p:txBody>
      </p:sp>
    </p:spTree>
    <p:extLst>
      <p:ext uri="{BB962C8B-B14F-4D97-AF65-F5344CB8AC3E}">
        <p14:creationId xmlns:p14="http://schemas.microsoft.com/office/powerpoint/2010/main" val="136646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Assignment (Part 1):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Analyze and interpret the graph </a:t>
            </a:r>
            <a:r>
              <a:rPr lang="en-US" dirty="0" smtClean="0"/>
              <a:t>you have been given. (You may want to use the </a:t>
            </a:r>
            <a:r>
              <a:rPr lang="en-US" i="1" dirty="0" smtClean="0"/>
              <a:t>Graph Analysis Worksheet </a:t>
            </a:r>
            <a:r>
              <a:rPr lang="en-US" dirty="0" smtClean="0"/>
              <a:t>to lead your thinking.)</a:t>
            </a:r>
          </a:p>
          <a:p>
            <a:r>
              <a:rPr lang="en-US" dirty="0" smtClean="0"/>
              <a:t>Once you have identified the trend of your graph, </a:t>
            </a:r>
            <a:r>
              <a:rPr lang="en-US" b="1" dirty="0" smtClean="0"/>
              <a:t>research the topic </a:t>
            </a:r>
            <a:r>
              <a:rPr lang="en-US" dirty="0" smtClean="0"/>
              <a:t>in more detail.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23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Assignment (Part 2):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Decide upon an </a:t>
            </a:r>
            <a:r>
              <a:rPr lang="en-US" b="1" dirty="0" smtClean="0"/>
              <a:t>illustration that would best communicate </a:t>
            </a:r>
            <a:r>
              <a:rPr lang="en-US" dirty="0" smtClean="0"/>
              <a:t>the issue contained in your graph.</a:t>
            </a:r>
          </a:p>
          <a:p>
            <a:r>
              <a:rPr lang="en-US" b="1" dirty="0" smtClean="0"/>
              <a:t>Illustrate</a:t>
            </a:r>
            <a:r>
              <a:rPr lang="en-US" dirty="0" smtClean="0"/>
              <a:t> your graph.</a:t>
            </a:r>
          </a:p>
          <a:p>
            <a:r>
              <a:rPr lang="en-US" b="1" dirty="0" smtClean="0"/>
              <a:t>Develop an ‘Artist Statement’ (</a:t>
            </a:r>
            <a:r>
              <a:rPr lang="en-US" dirty="0" smtClean="0"/>
              <a:t>modeled after Jill </a:t>
            </a:r>
            <a:r>
              <a:rPr lang="en-US" dirty="0" err="1" smtClean="0"/>
              <a:t>Pelto’s</a:t>
            </a:r>
            <a:r>
              <a:rPr lang="en-US" dirty="0" smtClean="0"/>
              <a:t>) to accompany your art. Include your references.</a:t>
            </a:r>
          </a:p>
          <a:p>
            <a:r>
              <a:rPr lang="en-US" dirty="0" smtClean="0"/>
              <a:t>Prepare your art and statement for a </a:t>
            </a:r>
            <a:r>
              <a:rPr lang="en-US" i="1" dirty="0" smtClean="0"/>
              <a:t>Gallery Walk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3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you move through the gallery, make observations, note patterns, and define problems.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6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bigger picture?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information you have just gathered, make a statement about how the pieces of data fit together. </a:t>
            </a:r>
          </a:p>
          <a:p>
            <a:pPr lvl="1"/>
            <a:r>
              <a:rPr lang="en-US" dirty="0" smtClean="0"/>
              <a:t>What broader issue is the data illustrating?</a:t>
            </a:r>
          </a:p>
          <a:p>
            <a:pPr lvl="1"/>
            <a:r>
              <a:rPr lang="en-US" dirty="0" smtClean="0"/>
              <a:t>What trends support your statement?</a:t>
            </a:r>
          </a:p>
          <a:p>
            <a:pPr lvl="2"/>
            <a:r>
              <a:rPr lang="en-US" dirty="0" smtClean="0"/>
              <a:t>Support your claim with logical reasoning, relevant and accurate data, and evidence that demonstrates your understanding of the topic.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Observe the following pieces of art. Record what you see.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Now: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456" y="6411724"/>
            <a:ext cx="49724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Image used with permission from Jill </a:t>
            </a:r>
            <a:r>
              <a:rPr lang="en-US" sz="1100" dirty="0" err="1" smtClean="0">
                <a:solidFill>
                  <a:schemeClr val="bg1"/>
                </a:solidFill>
              </a:rPr>
              <a:t>Pelto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4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ll+Pelto+Clown+Fish+Web+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0"/>
            <a:ext cx="8551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ill-Pelto-Increasing-Forest-Fire-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47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mon_population_decline_water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10122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8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discuss</a:t>
            </a:r>
            <a:r>
              <a:rPr lang="is-IS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did you notice?</a:t>
            </a:r>
          </a:p>
          <a:p>
            <a:r>
              <a:rPr lang="en-US" dirty="0" smtClean="0"/>
              <a:t>What trends or patterns did you observe?</a:t>
            </a:r>
          </a:p>
          <a:p>
            <a:r>
              <a:rPr lang="en-US" dirty="0" smtClean="0"/>
              <a:t>What is this image trying to convey?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2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15" y="141890"/>
            <a:ext cx="9692640" cy="1325562"/>
          </a:xfrm>
        </p:spPr>
        <p:txBody>
          <a:bodyPr/>
          <a:lstStyle/>
          <a:p>
            <a:r>
              <a:rPr lang="en-US" dirty="0" smtClean="0"/>
              <a:t>Artist &amp; Scientist: Jill </a:t>
            </a:r>
            <a:r>
              <a:rPr lang="en-US" dirty="0" err="1" smtClean="0"/>
              <a:t>Pelto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These images were created by Jill </a:t>
            </a:r>
            <a:r>
              <a:rPr lang="en-US" sz="2800" dirty="0" err="1" smtClean="0"/>
              <a:t>Pelto</a:t>
            </a:r>
            <a:r>
              <a:rPr lang="en-US" sz="2800" dirty="0" smtClean="0"/>
              <a:t>. S</a:t>
            </a:r>
            <a:r>
              <a:rPr lang="en-US" sz="2800" dirty="0" smtClean="0"/>
              <a:t>he </a:t>
            </a:r>
            <a:r>
              <a:rPr lang="en-US" sz="2800" dirty="0" smtClean="0"/>
              <a:t>is a graduate from the University of Maine and uses her degrees in </a:t>
            </a:r>
            <a:r>
              <a:rPr lang="en-US" sz="2800" dirty="0"/>
              <a:t>S</a:t>
            </a:r>
            <a:r>
              <a:rPr lang="en-US" sz="2800" dirty="0" smtClean="0"/>
              <a:t>tudio </a:t>
            </a:r>
            <a:r>
              <a:rPr lang="en-US" sz="2800" dirty="0"/>
              <a:t>A</a:t>
            </a:r>
            <a:r>
              <a:rPr lang="en-US" sz="2800" dirty="0" smtClean="0"/>
              <a:t>rt and Earth Science to create images to illustrate environmental issues.</a:t>
            </a:r>
          </a:p>
          <a:p>
            <a:r>
              <a:rPr lang="en-US" sz="2800" dirty="0" smtClean="0"/>
              <a:t>Her field work has taken her to the glaciers in Washington, the dry valleys of Antarctica, and the carved cirques of the Falkland Islands.</a:t>
            </a:r>
          </a:p>
          <a:p>
            <a:r>
              <a:rPr lang="en-US" sz="2800" dirty="0" smtClean="0"/>
              <a:t>Let’s take a look at the artist’s descriptions about her art.</a:t>
            </a:r>
          </a:p>
        </p:txBody>
      </p:sp>
    </p:spTree>
    <p:extLst>
      <p:ext uri="{BB962C8B-B14F-4D97-AF65-F5344CB8AC3E}">
        <p14:creationId xmlns:p14="http://schemas.microsoft.com/office/powerpoint/2010/main" val="88542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ll+Pelto+Clown+Fish+Web+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4968000" cy="3984237"/>
          </a:xfrm>
          <a:prstGeom prst="rect">
            <a:avLst/>
          </a:prstGeom>
        </p:spPr>
      </p:pic>
      <p:pic>
        <p:nvPicPr>
          <p:cNvPr id="3" name="Picture 2" descr="habitat-d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340000"/>
            <a:ext cx="6480000" cy="3967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40000" y="6307601"/>
            <a:ext cx="5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http://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www.jillpelto.com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/ocean-acidification </a:t>
            </a:r>
          </a:p>
        </p:txBody>
      </p:sp>
    </p:spTree>
    <p:extLst>
      <p:ext uri="{BB962C8B-B14F-4D97-AF65-F5344CB8AC3E}">
        <p14:creationId xmlns:p14="http://schemas.microsoft.com/office/powerpoint/2010/main" val="396678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ll-Pelto-Increasing-Forest-Fire-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5400000" cy="3649377"/>
          </a:xfrm>
          <a:prstGeom prst="rect">
            <a:avLst/>
          </a:prstGeom>
        </p:spPr>
      </p:pic>
      <p:pic>
        <p:nvPicPr>
          <p:cNvPr id="5" name="Picture 4" descr="fi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29" y="3465287"/>
            <a:ext cx="6480000" cy="2813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32829" y="6298588"/>
            <a:ext cx="64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http://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www.jillpelto.com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/increasing-forest-fire-activity</a:t>
            </a:r>
          </a:p>
        </p:txBody>
      </p:sp>
    </p:spTree>
    <p:extLst>
      <p:ext uri="{BB962C8B-B14F-4D97-AF65-F5344CB8AC3E}">
        <p14:creationId xmlns:p14="http://schemas.microsoft.com/office/powerpoint/2010/main" val="4225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230</TotalTime>
  <Words>382</Words>
  <Application>Microsoft Macintosh PowerPoint</Application>
  <PresentationFormat>Custom</PresentationFormat>
  <Paragraphs>34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What’s the Bigger Picture?</vt:lpstr>
      <vt:lpstr>Do Now:</vt:lpstr>
      <vt:lpstr>PowerPoint Presentation</vt:lpstr>
      <vt:lpstr>PowerPoint Presentation</vt:lpstr>
      <vt:lpstr>PowerPoint Presentation</vt:lpstr>
      <vt:lpstr>Let’s discuss…</vt:lpstr>
      <vt:lpstr>Artist &amp; Scientist: Jill Pelto</vt:lpstr>
      <vt:lpstr>PowerPoint Presentation</vt:lpstr>
      <vt:lpstr>PowerPoint Presentation</vt:lpstr>
      <vt:lpstr>PowerPoint Presentation</vt:lpstr>
      <vt:lpstr>Your Assignment (Part 1):</vt:lpstr>
      <vt:lpstr>Your Assignment (Part 2):</vt:lpstr>
      <vt:lpstr>Gallery Walk</vt:lpstr>
      <vt:lpstr>What’s the bigger picture?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Bigger Picture</dc:title>
  <dc:creator>Randall FitzGerald</dc:creator>
  <cp:lastModifiedBy>Jennifer Magnusson</cp:lastModifiedBy>
  <cp:revision>23</cp:revision>
  <dcterms:created xsi:type="dcterms:W3CDTF">2016-07-28T13:17:10Z</dcterms:created>
  <dcterms:modified xsi:type="dcterms:W3CDTF">2017-06-22T23:41:26Z</dcterms:modified>
</cp:coreProperties>
</file>