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regular.fntdata"/><Relationship Id="rId21" Type="http://schemas.openxmlformats.org/officeDocument/2006/relationships/slide" Target="slides/slide17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485875" y="264475"/>
            <a:ext cx="8183700" cy="861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the Bigger Picture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480150" y="1125475"/>
            <a:ext cx="8183700" cy="174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400"/>
              <a:t>A freshman - 1st grade partnership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400"/>
              <a:t>Narragansett Elementary School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400"/>
              <a:t>Narragansett High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82.JP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07774" y="656098"/>
            <a:ext cx="5128452" cy="3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eached coral.JPG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98.JP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84.JP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203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204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88.JPG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94.JPG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885.JP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950" y="0"/>
            <a:ext cx="6241553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86.JP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869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375" y="0"/>
            <a:ext cx="4623376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200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nguin decline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894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913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eached coral2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