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Alia Thomp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ummmm do we need this slide??????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Relationship Id="rId5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4.png"/><Relationship Id="rId6" Type="http://schemas.openxmlformats.org/officeDocument/2006/relationships/image" Target="../media/image05.png"/><Relationship Id="rId7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11.png"/><Relationship Id="rId5" Type="http://schemas.openxmlformats.org/officeDocument/2006/relationships/image" Target="../media/image08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1054050" y="101675"/>
            <a:ext cx="6133800" cy="162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Where There is Water, There is Life!</a:t>
            </a:r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054050" y="1639670"/>
            <a:ext cx="7035900" cy="102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Exploring the endemic and cosmopolitan diatom species in the McMurdo Dry Valley, Antarctica using the MCM LTER database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EARTH 2016 - New Brunswick, NJ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Alia Thompson and Olivia Swanson Jern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300" y="3698876"/>
            <a:ext cx="6485395" cy="1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9125" y="101675"/>
            <a:ext cx="1807925" cy="1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-43375" y="627150"/>
            <a:ext cx="4191600" cy="388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Evaluate = fortune teller environmental policy memo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using rubric, discussion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Prompts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gallery walk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0" y="87275"/>
            <a:ext cx="5738700" cy="65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Format: 5E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500" y="1762650"/>
            <a:ext cx="3087374" cy="338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874" y="0"/>
            <a:ext cx="3675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71250" y="1244250"/>
            <a:ext cx="86205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22860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Microbes, specifically diatoms are not only abundant in all ecosystems on Earth but have a profound impact on the functioning of the Earth as a system.  Understanding and identifying diatoms becomes important to determine the success of the ecosystem.  Humans also have a profound impact on the environment by transporting alien species through tourism and scientific research expeditions.  Students will be exploring what endemic and cosmopolitan species are on a local, regional and global scale using a variety of activities and technology.  Students will also explore the positive and negative roles humans play in changing an ecosystem.</a:t>
            </a:r>
          </a:p>
          <a:p>
            <a:pPr indent="0" lvl="0" marL="22860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i="1"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>
              <a:spcBef>
                <a:spcPts val="0"/>
              </a:spcBef>
              <a:spcAft>
                <a:spcPts val="600"/>
              </a:spcAft>
              <a:buNone/>
            </a:pPr>
            <a:r>
              <a:rPr i="1" lang="en" sz="1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global basis...the two great destroyers of biodiversity are, first habitat destruction and, second, invasion by exotic species. - E.O. Wilson</a:t>
            </a:r>
          </a:p>
          <a:p>
            <a:pPr indent="0" lvl="0" marL="22860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2286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1021225" y="250050"/>
            <a:ext cx="79704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89275"/>
            <a:ext cx="3037300" cy="6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877875" y="963575"/>
            <a:ext cx="78939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Engage = Brainstorm...Diatoms? Antarctic ecosystems?</a:t>
            </a:r>
          </a:p>
          <a:p>
            <a:pPr indent="-298450" lvl="0" marL="45720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Antarctic Climate Secrets : Diatom Tour Video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(2:07 min)</a:t>
            </a: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Antarctic Film Fest: Diatoms Video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(3:05 min)</a:t>
            </a:r>
          </a:p>
          <a:p>
            <a:pPr indent="-298450" lvl="0" marL="45720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Diatoms in Antarctica Video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(1:57 min)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877875" y="89275"/>
            <a:ext cx="78090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Format: 5 E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8927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13).png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50" y="2324399"/>
            <a:ext cx="3037300" cy="2496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5).png"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149" y="2521099"/>
            <a:ext cx="4094850" cy="26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371400" y="652774"/>
            <a:ext cx="8703900" cy="38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Explore = Identify the differences in native &amp; invasive species with examples. </a:t>
            </a: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1035450" y="0"/>
            <a:ext cx="8108700" cy="76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Format: 5E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8927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9674" y="2352150"/>
            <a:ext cx="2000131" cy="264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4).png"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399" y="1761474"/>
            <a:ext cx="2090149" cy="2791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6).png"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9696" y="1601950"/>
            <a:ext cx="2865699" cy="305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9).png"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1974" y="2471250"/>
            <a:ext cx="1898674" cy="264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001700" y="528975"/>
            <a:ext cx="8073600" cy="264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Explore cont: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Rewatch Diatoms video to look for possible species introductions 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1350600" y="-69550"/>
            <a:ext cx="7206000" cy="835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Lesson Format: 5E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8927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7).png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950" y="1557700"/>
            <a:ext cx="4090650" cy="344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8).png"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50" y="2196674"/>
            <a:ext cx="4300874" cy="25048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821600" y="4701575"/>
            <a:ext cx="40323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Extension Activity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7620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Explain = Using Data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838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Format: 5E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00" y="8927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11).png"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74" y="2070900"/>
            <a:ext cx="3101874" cy="226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10).png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9628" y="1080475"/>
            <a:ext cx="3475770" cy="2263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(12).png"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0426" y="2565170"/>
            <a:ext cx="3037300" cy="237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163800" y="1289549"/>
            <a:ext cx="3647700" cy="355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Elaborate = 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0" y="290550"/>
            <a:ext cx="28884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Format: 5E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8872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7525" y="71250"/>
            <a:ext cx="5859499" cy="4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037300" y="0"/>
            <a:ext cx="2539200" cy="67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Database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50" y="676525"/>
            <a:ext cx="4070750" cy="44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1849" y="0"/>
            <a:ext cx="3782150" cy="343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1800" y="1534126"/>
            <a:ext cx="5012199" cy="36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17450" y="53175"/>
            <a:ext cx="2540700" cy="804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sets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825" y="0"/>
            <a:ext cx="3037300" cy="6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000" y="1099812"/>
            <a:ext cx="4232999" cy="381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9" y="676551"/>
            <a:ext cx="4793549" cy="432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