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7FCD9-F063-C64A-A352-DEF456342F08}" type="datetimeFigureOut">
              <a:rPr lang="en-US" smtClean="0"/>
              <a:pPr/>
              <a:t>7/28/16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C3138-571E-564E-8B4D-5415DF635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677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We think of antarctica as a blanket of white – not so in the Dry Valleys. 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fld id="{56E36222-0F3C-0F43-9E39-9A077134F0F0}" type="slidenum">
              <a:rPr lang="en-US" sz="1200">
                <a:latin typeface="Calibri" charset="0"/>
                <a:cs typeface="Arial" charset="0"/>
              </a:rPr>
              <a:pPr eaLnBrk="1" hangingPunct="1"/>
              <a:t>1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PEAK SNOW ACCUM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fld id="{A58D9F27-1027-334F-A114-BBA1E182BE32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8111-A7CB-6541-A2AA-0228F1218D65}" type="datetimeFigureOut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081-9162-2546-8939-CBCD93294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896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8111-A7CB-6541-A2AA-0228F1218D65}" type="datetimeFigureOut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081-9162-2546-8939-CBCD93294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409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8111-A7CB-6541-A2AA-0228F1218D65}" type="datetimeFigureOut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081-9162-2546-8939-CBCD93294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296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8111-A7CB-6541-A2AA-0228F1218D65}" type="datetimeFigureOut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081-9162-2546-8939-CBCD93294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46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8111-A7CB-6541-A2AA-0228F1218D65}" type="datetimeFigureOut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081-9162-2546-8939-CBCD93294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080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8111-A7CB-6541-A2AA-0228F1218D65}" type="datetimeFigureOut">
              <a:rPr lang="en-US" smtClean="0"/>
              <a:pPr/>
              <a:t>7/28/16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081-9162-2546-8939-CBCD93294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204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8111-A7CB-6541-A2AA-0228F1218D65}" type="datetimeFigureOut">
              <a:rPr lang="en-US" smtClean="0"/>
              <a:pPr/>
              <a:t>7/28/16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081-9162-2546-8939-CBCD93294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19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8111-A7CB-6541-A2AA-0228F1218D65}" type="datetimeFigureOut">
              <a:rPr lang="en-US" smtClean="0"/>
              <a:pPr/>
              <a:t>7/28/16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081-9162-2546-8939-CBCD93294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42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8111-A7CB-6541-A2AA-0228F1218D65}" type="datetimeFigureOut">
              <a:rPr lang="en-US" smtClean="0"/>
              <a:pPr/>
              <a:t>7/28/16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081-9162-2546-8939-CBCD93294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220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8111-A7CB-6541-A2AA-0228F1218D65}" type="datetimeFigureOut">
              <a:rPr lang="en-US" smtClean="0"/>
              <a:pPr/>
              <a:t>7/28/16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081-9162-2546-8939-CBCD93294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893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88111-A7CB-6541-A2AA-0228F1218D65}" type="datetimeFigureOut">
              <a:rPr lang="en-US" smtClean="0"/>
              <a:pPr/>
              <a:t>7/28/16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5081-9162-2546-8939-CBCD93294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181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88111-A7CB-6541-A2AA-0228F1218D65}" type="datetimeFigureOut">
              <a:rPr lang="en-US" smtClean="0"/>
              <a:pPr/>
              <a:t>7/28/16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F5081-9162-2546-8939-CBCD93294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944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PICT01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21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PICT01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96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PICT01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79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PICT01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31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PICT01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03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PICT01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18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PICT01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85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PICT0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17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PICT01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71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PICT01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39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PICT01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53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PICT01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20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Macintosh PowerPoint</Application>
  <PresentationFormat>On-screen Show (4:3)</PresentationFormat>
  <Paragraphs>4</Paragraphs>
  <Slides>12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Colorado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Wlostowski</dc:creator>
  <cp:lastModifiedBy>OCSD User</cp:lastModifiedBy>
  <cp:revision>1</cp:revision>
  <dcterms:created xsi:type="dcterms:W3CDTF">2016-07-28T19:04:45Z</dcterms:created>
  <dcterms:modified xsi:type="dcterms:W3CDTF">2016-07-28T19:05:35Z</dcterms:modified>
</cp:coreProperties>
</file>