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302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20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01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3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38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06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48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589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568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2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4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3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BF923-B37B-4014-A081-262E495C5E4C}" type="datetimeFigureOut">
              <a:rPr lang="en-US" smtClean="0"/>
              <a:t>7/28/2016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7F7C67-63A1-46EC-A2F2-A96612719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121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uGwH-x4VoH8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5102" y="231820"/>
            <a:ext cx="3716695" cy="752873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4000" dirty="0" smtClean="0"/>
              <a:t>This excited us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124" y="382924"/>
            <a:ext cx="4779269" cy="3127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261" y="134303"/>
            <a:ext cx="4833669" cy="23963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1514" y="1480006"/>
            <a:ext cx="6332113" cy="36171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16716"/>
            <a:ext cx="5251361" cy="33801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371" y="4138996"/>
            <a:ext cx="5629275" cy="26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0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</a:t>
            </a:r>
            <a:r>
              <a:rPr lang="en-US" dirty="0" err="1" smtClean="0"/>
              <a:t>Adelies</a:t>
            </a:r>
            <a:r>
              <a:rPr lang="en-US" dirty="0" smtClean="0"/>
              <a:t> getting the “Cold Shoulder”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582106" y="1321356"/>
            <a:ext cx="64044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https://www.youtube.com/watch?v=uGwH-x4VoH8</a:t>
            </a:r>
            <a:r>
              <a:rPr lang="en-US" dirty="0" smtClean="0"/>
              <a:t>  47 seconds in 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4145" y="2295525"/>
            <a:ext cx="8153400" cy="456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17921" y="112542"/>
            <a:ext cx="576775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THANKS Joanne for our background picture!!!!!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88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2369" y="323557"/>
            <a:ext cx="694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61182" y="1223889"/>
            <a:ext cx="111556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4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This activity allows students to use real scientific data to explore ecosystem dynamics; including competition and predator-prey relationships among three Antarctic penguins. Students will manipulate data using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XCel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Spreadsheet software to generate a graph to illustrate population changes observed in </a:t>
            </a:r>
            <a:r>
              <a:rPr lang="en-US" sz="2400" dirty="0" err="1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Adelie</a:t>
            </a:r>
            <a:r>
              <a:rPr lang="en-US" sz="2400" dirty="0" smtClean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, Chinstrap, and Gentoo penguins between 1974 and 2010. A dataset for each species is provided. The penguin population and penguin diet datasets were collected in the Palmer Station Study region, which is part of the Long-Term Ecological Research program. This program began in 1992 and has been collecting annual data in this region (as well as numerous other regions in Antarctica) on a variety of ecological interactions. </a:t>
            </a:r>
            <a:endParaRPr lang="en-US" sz="2400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00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5800" y="845526"/>
            <a:ext cx="3886200" cy="5238750"/>
          </a:xfrm>
          <a:prstGeom prst="rect">
            <a:avLst/>
          </a:prstGeom>
        </p:spPr>
      </p:pic>
      <p:sp>
        <p:nvSpPr>
          <p:cNvPr id="2" name="AutoShape 4" descr="Displaying 20160728_1742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420617"/>
            <a:ext cx="8375055" cy="436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271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04" y="23149"/>
            <a:ext cx="5808372" cy="683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6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144</Words>
  <Application>Microsoft Office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MS Mincho</vt:lpstr>
      <vt:lpstr>Arial</vt:lpstr>
      <vt:lpstr>Calibri</vt:lpstr>
      <vt:lpstr>Calibri Light</vt:lpstr>
      <vt:lpstr>Times New Roman</vt:lpstr>
      <vt:lpstr>Office Theme</vt:lpstr>
      <vt:lpstr>This excited us</vt:lpstr>
      <vt:lpstr>Are Adelies getting the “Cold Shoulder”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excited us</dc:title>
  <dc:creator>Katie Lodes</dc:creator>
  <cp:lastModifiedBy>Katie Lodes</cp:lastModifiedBy>
  <cp:revision>6</cp:revision>
  <dcterms:created xsi:type="dcterms:W3CDTF">2016-07-28T19:45:08Z</dcterms:created>
  <dcterms:modified xsi:type="dcterms:W3CDTF">2016-07-29T00:51:59Z</dcterms:modified>
</cp:coreProperties>
</file>