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7" r:id="rId4"/>
    <p:sldId id="259" r:id="rId5"/>
    <p:sldId id="261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1508" autoAdjust="0"/>
  </p:normalViewPr>
  <p:slideViewPr>
    <p:cSldViewPr snapToGrid="0">
      <p:cViewPr varScale="1">
        <p:scale>
          <a:sx n="61" d="100"/>
          <a:sy n="61" d="100"/>
        </p:scale>
        <p:origin x="10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CB111-285B-40CF-B703-E96E6FC1AD39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FDF41-7964-4273-8DA7-C3AD966D4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48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Ryan and Grace 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FDF41-7964-4273-8DA7-C3AD966D41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51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Marie, Mia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FDF41-7964-4273-8DA7-C3AD966D41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54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FDF41-7964-4273-8DA7-C3AD966D41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239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Tori and </a:t>
            </a:r>
            <a:r>
              <a:rPr lang="en-US" dirty="0" smtClean="0"/>
              <a:t>Sam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Emily and Julia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FDF41-7964-4273-8DA7-C3AD966D41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20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Rose and </a:t>
            </a:r>
            <a:r>
              <a:rPr lang="en-US" dirty="0" smtClean="0"/>
              <a:t>Dacey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Aly and Shanta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FDF41-7964-4273-8DA7-C3AD966D41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1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688B-DF05-4B3B-83B9-5F47EE4987FE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F9816-82FF-40AC-B2DC-4D597A613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688B-DF05-4B3B-83B9-5F47EE4987FE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F9816-82FF-40AC-B2DC-4D597A613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67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688B-DF05-4B3B-83B9-5F47EE4987FE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F9816-82FF-40AC-B2DC-4D597A613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02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688B-DF05-4B3B-83B9-5F47EE4987FE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F9816-82FF-40AC-B2DC-4D597A613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943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688B-DF05-4B3B-83B9-5F47EE4987FE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F9816-82FF-40AC-B2DC-4D597A613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14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688B-DF05-4B3B-83B9-5F47EE4987FE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F9816-82FF-40AC-B2DC-4D597A613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34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688B-DF05-4B3B-83B9-5F47EE4987FE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F9816-82FF-40AC-B2DC-4D597A613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54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688B-DF05-4B3B-83B9-5F47EE4987FE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F9816-82FF-40AC-B2DC-4D597A613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3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688B-DF05-4B3B-83B9-5F47EE4987FE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F9816-82FF-40AC-B2DC-4D597A613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52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688B-DF05-4B3B-83B9-5F47EE4987FE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F9816-82FF-40AC-B2DC-4D597A613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16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688B-DF05-4B3B-83B9-5F47EE4987FE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F9816-82FF-40AC-B2DC-4D597A613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6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1688B-DF05-4B3B-83B9-5F47EE4987FE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F9816-82FF-40AC-B2DC-4D597A613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7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Class spectrographs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51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6320"/>
            <a:ext cx="5695950" cy="4210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9797" y="993063"/>
            <a:ext cx="5505847" cy="45565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20627" y="5861410"/>
            <a:ext cx="1802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Ryan and Grace 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79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31" y="989537"/>
            <a:ext cx="5086452" cy="37225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2684" y="989537"/>
            <a:ext cx="5295900" cy="37909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20493" y="5325382"/>
            <a:ext cx="1212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Marie, Mia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34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421" y="227971"/>
            <a:ext cx="4542708" cy="29008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6554" y="159210"/>
            <a:ext cx="3769605" cy="31846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856" y="3310792"/>
            <a:ext cx="3919865" cy="33697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0872" y="3445720"/>
            <a:ext cx="3956169" cy="34009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40110" y="3230669"/>
            <a:ext cx="22907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Sarah V and Jenna</a:t>
            </a:r>
          </a:p>
          <a:p>
            <a:pPr>
              <a:defRPr/>
            </a:pPr>
            <a:r>
              <a:rPr lang="en-US" dirty="0"/>
              <a:t>Marissa and Katelyn</a:t>
            </a:r>
          </a:p>
        </p:txBody>
      </p:sp>
    </p:spTree>
    <p:extLst>
      <p:ext uri="{BB962C8B-B14F-4D97-AF65-F5344CB8AC3E}">
        <p14:creationId xmlns:p14="http://schemas.microsoft.com/office/powerpoint/2010/main" val="57203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054" y="129109"/>
            <a:ext cx="3833155" cy="29858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106" y="362610"/>
            <a:ext cx="3842254" cy="32557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103" y="3466839"/>
            <a:ext cx="3767958" cy="33911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3564" y="4083311"/>
            <a:ext cx="6769895" cy="24419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05209" y="2869325"/>
            <a:ext cx="21808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Tori and Sam</a:t>
            </a:r>
          </a:p>
          <a:p>
            <a:pPr algn="ctr">
              <a:defRPr/>
            </a:pPr>
            <a:r>
              <a:rPr lang="en-US" dirty="0"/>
              <a:t>Emily and Julia</a:t>
            </a:r>
          </a:p>
        </p:txBody>
      </p:sp>
    </p:spTree>
    <p:extLst>
      <p:ext uri="{BB962C8B-B14F-4D97-AF65-F5344CB8AC3E}">
        <p14:creationId xmlns:p14="http://schemas.microsoft.com/office/powerpoint/2010/main" val="298792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531" y="253564"/>
            <a:ext cx="3589612" cy="30035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097" y="341258"/>
            <a:ext cx="5333507" cy="29870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531" y="3548926"/>
            <a:ext cx="4606650" cy="30555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4650" y="3548926"/>
            <a:ext cx="3849906" cy="30812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83811" y="2756690"/>
            <a:ext cx="19132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Rose and Dacey</a:t>
            </a:r>
          </a:p>
          <a:p>
            <a:pPr>
              <a:defRPr/>
            </a:pPr>
            <a:r>
              <a:rPr lang="en-US" dirty="0"/>
              <a:t>Aly and Shanta</a:t>
            </a:r>
          </a:p>
        </p:txBody>
      </p:sp>
    </p:spTree>
    <p:extLst>
      <p:ext uri="{BB962C8B-B14F-4D97-AF65-F5344CB8AC3E}">
        <p14:creationId xmlns:p14="http://schemas.microsoft.com/office/powerpoint/2010/main" val="103458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52</Words>
  <Application>Microsoft Office PowerPoint</Application>
  <PresentationFormat>Widescreen</PresentationFormat>
  <Paragraphs>20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Class spectrographs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spectrographs</dc:title>
  <dc:creator>Katie Lodes</dc:creator>
  <cp:lastModifiedBy>Katie Lodes</cp:lastModifiedBy>
  <cp:revision>3</cp:revision>
  <dcterms:created xsi:type="dcterms:W3CDTF">2015-09-23T15:12:14Z</dcterms:created>
  <dcterms:modified xsi:type="dcterms:W3CDTF">2015-09-25T01:41:07Z</dcterms:modified>
</cp:coreProperties>
</file>