
<file path=[Content_Types].xml><?xml version="1.0" encoding="utf-8"?>
<Types xmlns="http://schemas.openxmlformats.org/package/2006/content-types">
  <Override PartName="/ppt/slides/slide18.xml" ContentType="application/vnd.openxmlformats-officedocument.presentationml.slide+xml"/>
  <Override PartName="/ppt/notesSlides/notesSlide4.xml" ContentType="application/vnd.openxmlformats-officedocument.presentationml.notesSlide+xml"/>
  <Override PartName="/ppt/slides/slide9.xml" ContentType="application/vnd.openxmlformats-officedocument.presentationml.slide+xml"/>
  <Override PartName="/ppt/slides/slide14.xml" ContentType="application/vnd.openxmlformats-officedocument.presentationml.slide+xml"/>
  <Override PartName="/ppt/slideLayouts/slideLayout9.xml" ContentType="application/vnd.openxmlformats-officedocument.presentationml.slideLayout+xml"/>
  <Override PartName="/ppt/notesSlides/notesSlide9.xml" ContentType="application/vnd.openxmlformats-officedocument.presentationml.notesSlide+xml"/>
  <Override PartName="/ppt/slides/slide5.xml" ContentType="application/vnd.openxmlformats-officedocument.presentationml.slide+xml"/>
  <Override PartName="/ppt/slideLayouts/slideLayout11.xml" ContentType="application/vnd.openxmlformats-officedocument.presentationml.slideLayout+xml"/>
  <Default Extension="rels" ContentType="application/vnd.openxmlformats-package.relationships+xml"/>
  <Default Extension="jpeg" ContentType="image/jpeg"/>
  <Override PartName="/ppt/slides/slide10.xml" ContentType="application/vnd.openxmlformats-officedocument.presentationml.slide+xml"/>
  <Override PartName="/ppt/notesMasters/notesMaster1.xml" ContentType="application/vnd.openxmlformats-officedocument.presentationml.notesMaster+xml"/>
  <Override PartName="/ppt/slides/slide1.xml" ContentType="application/vnd.openxmlformats-officedocument.presentationml.slide+xml"/>
  <Override PartName="/ppt/slideLayouts/slideLayout5.xml" ContentType="application/vnd.openxmlformats-officedocument.presentationml.slideLayout+xml"/>
  <Override PartName="/docProps/app.xml" ContentType="application/vnd.openxmlformats-officedocument.extended-properties+xml"/>
  <Override PartName="/ppt/theme/theme2.xml" ContentType="application/vnd.openxmlformats-officedocument.theme+xml"/>
  <Override PartName="/ppt/slideLayouts/slideLayout1.xml" ContentType="application/vnd.openxmlformats-officedocument.presentationml.slideLayout+xml"/>
  <Default Extension="xml" ContentType="application/xml"/>
  <Override PartName="/ppt/notesSlides/notesSlide5.xml" ContentType="application/vnd.openxmlformats-officedocument.presentationml.notesSlide+xml"/>
  <Override PartName="/ppt/tableStyles.xml" ContentType="application/vnd.openxmlformats-officedocument.presentationml.tableStyles+xml"/>
  <Override PartName="/ppt/slides/slide15.xml" ContentType="application/vnd.openxmlformats-officedocument.presentationml.slide+xml"/>
  <Override PartName="/ppt/notesSlides/notesSlide1.xml" ContentType="application/vnd.openxmlformats-officedocument.presentationml.notesSlide+xml"/>
  <Override PartName="/ppt/slideLayouts/slideLayout12.xml" ContentType="application/vnd.openxmlformats-officedocument.presentationml.slideLayout+xml"/>
  <Override PartName="/ppt/slides/slide6.xml" ContentType="application/vnd.openxmlformats-officedocument.presentationml.slide+xml"/>
  <Override PartName="/docProps/core.xml" ContentType="application/vnd.openxmlformats-package.core-properties+xml"/>
  <Override PartName="/ppt/slides/slide11.xml" ContentType="application/vnd.openxmlformats-officedocument.presentationml.slide+xml"/>
  <Override PartName="/ppt/slideLayouts/slideLayout6.xml" ContentType="application/vnd.openxmlformats-officedocument.presentationml.slideLayout+xml"/>
  <Override PartName="/ppt/slides/slide2.xml" ContentType="application/vnd.openxmlformats-officedocument.presentationml.slide+xml"/>
  <Default Extension="png" ContentType="image/png"/>
  <Override PartName="/ppt/slideLayouts/slideLayout2.xml" ContentType="application/vnd.openxmlformats-officedocument.presentationml.slideLayout+xml"/>
  <Override PartName="/ppt/notesSlides/notesSlide6.xml" ContentType="application/vnd.openxmlformats-officedocument.presentationml.notesSlide+xml"/>
  <Default Extension="gif" ContentType="image/gif"/>
  <Override PartName="/ppt/slides/slide16.xml" ContentType="application/vnd.openxmlformats-officedocument.presentationml.slide+xml"/>
  <Override PartName="/ppt/notesSlides/notesSlide2.xml" ContentType="application/vnd.openxmlformats-officedocument.presentationml.notesSlide+xml"/>
  <Override PartName="/ppt/slides/slide7.xml" ContentType="application/vnd.openxmlformats-officedocument.presentationml.slide+xml"/>
  <Override PartName="/ppt/presentation.xml" ContentType="application/vnd.openxmlformats-officedocument.presentationml.presentation.main+xml"/>
  <Override PartName="/ppt/slides/slide12.xml" ContentType="application/vnd.openxmlformats-officedocument.presentationml.slide+xml"/>
  <Override PartName="/ppt/slideLayouts/slideLayout7.xml" ContentType="application/vnd.openxmlformats-officedocument.presentationml.slideLayout+xml"/>
  <Override PartName="/ppt/slides/slide3.xml" ContentType="application/vnd.openxmlformats-officedocument.presentationml.slide+xml"/>
  <Override PartName="/ppt/slideLayouts/slideLayout3.xml" ContentType="application/vnd.openxmlformats-officedocument.presentationml.slideLayout+xml"/>
  <Override PartName="/ppt/notesSlides/notesSlide7.xml" ContentType="application/vnd.openxmlformats-officedocument.presentationml.notesSlide+xml"/>
  <Override PartName="/ppt/notesSlides/notesSlide10.xml" ContentType="application/vnd.openxmlformats-officedocument.presentationml.notesSlide+xml"/>
  <Override PartName="/ppt/notesSlides/notesSlide3.xml" ContentType="application/vnd.openxmlformats-officedocument.presentationml.notesSlide+xml"/>
  <Override PartName="/ppt/slides/slide17.xml" ContentType="application/vnd.openxmlformats-officedocument.presentationml.slide+xml"/>
  <Override PartName="/ppt/slides/slide8.xml" ContentType="application/vnd.openxmlformats-officedocument.presentationml.slide+xml"/>
  <Override PartName="/ppt/presProps.xml" ContentType="application/vnd.openxmlformats-officedocument.presentationml.presProps+xml"/>
  <Override PartName="/ppt/slides/slide13.xml" ContentType="application/vnd.openxmlformats-officedocument.presentationml.slide+xml"/>
  <Override PartName="/ppt/slideLayouts/slideLayout8.xml" ContentType="application/vnd.openxmlformats-officedocument.presentationml.slideLayout+xml"/>
  <Override PartName="/ppt/notesSlides/notesSlide8.xml" ContentType="application/vnd.openxmlformats-officedocument.presentationml.notesSlide+xml"/>
  <Override PartName="/ppt/slideLayouts/slideLayout10.xml" ContentType="application/vnd.openxmlformats-officedocument.presentationml.slideLayout+xml"/>
  <Override PartName="/ppt/slides/slide4.xml" ContentType="application/vnd.openxmlformats-officedocument.presentationml.slide+xml"/>
  <Override PartName="/ppt/notesSlides/notesSlide11.xml" ContentType="application/vnd.openxmlformats-officedocument.presentationml.notesSlide+xml"/>
  <Override PartName="/ppt/slideLayouts/slideLayout4.xml" ContentType="application/vnd.openxmlformats-officedocument.presentationml.slideLayout+xml"/>
  <Override PartName="/ppt/slideMasters/slideMaster1.xml" ContentType="application/vnd.openxmlformats-officedocument.presentationml.slideMaster+xml"/>
  <Override PartName="/ppt/theme/theme1.xml" ContentType="application/vnd.openxmlformats-officedocument.theme+xml"/>
  <Override PartName="/ppt/viewProps.xml" ContentType="application/vnd.openxmlformats-officedocument.presentationml.viewProps+xml"/>
  <Default Extension="bin" ContentType="application/vnd.openxmlformats-officedocument.presentationml.printerSettings"/>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trictFirstAndLastChars="0" saveSubsetFonts="1" autoCompressPictures="0">
  <p:sldMasterIdLst>
    <p:sldMasterId r:id="rId1"/>
  </p:sldMasterIdLst>
  <p:notesMasterIdLst>
    <p:notesMasterId r:id="rId20"/>
  </p:notesMasterIdLst>
  <p:sldIdLst>
    <p:sldId id="256" r:id="rId2"/>
    <p:sldId id="257" r:id="rId3"/>
    <p:sldId id="258" r:id="rId4"/>
    <p:sldId id="259" r:id="rId5"/>
    <p:sldId id="260" r:id="rId6"/>
    <p:sldId id="265" r:id="rId7"/>
    <p:sldId id="266" r:id="rId8"/>
    <p:sldId id="267" r:id="rId9"/>
    <p:sldId id="268" r:id="rId10"/>
    <p:sldId id="269" r:id="rId11"/>
    <p:sldId id="270" r:id="rId12"/>
    <p:sldId id="271" r:id="rId13"/>
    <p:sldId id="272" r:id="rId14"/>
    <p:sldId id="273" r:id="rId15"/>
    <p:sldId id="261" r:id="rId16"/>
    <p:sldId id="262" r:id="rId17"/>
    <p:sldId id="263" r:id="rId18"/>
    <p:sldId id="264" r:id="rId19"/>
  </p:sldIdLst>
  <p:sldSz cx="9144000" cy="5143500" type="screen16x9"/>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lastView="sldThumbnailView">
  <p:normalViewPr showOutlineIcons="0">
    <p:restoredLeft sz="15620"/>
    <p:restoredTop sz="94660"/>
  </p:normalViewPr>
  <p:slideViewPr>
    <p:cSldViewPr snapToObjects="1">
      <p:cViewPr varScale="1">
        <p:scale>
          <a:sx n="117" d="100"/>
          <a:sy n="117" d="100"/>
        </p:scale>
        <p:origin x="-96" y="-192"/>
      </p:cViewPr>
      <p:guideLst>
        <p:guide orient="horz" pos="162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notesMaster" Target="notesMasters/notesMaster1.xml"/><Relationship Id="rId21" Type="http://schemas.openxmlformats.org/officeDocument/2006/relationships/printerSettings" Target="printerSettings/printerSettings1.bin"/><Relationship Id="rId22" Type="http://schemas.openxmlformats.org/officeDocument/2006/relationships/presProps" Target="presProps.xml"/><Relationship Id="rId23" Type="http://schemas.openxmlformats.org/officeDocument/2006/relationships/viewProps" Target="viewProps.xml"/><Relationship Id="rId24" Type="http://schemas.openxmlformats.org/officeDocument/2006/relationships/theme" Target="theme/theme1.xml"/><Relationship Id="rId25"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Ref idx="1001">
        <a:schemeClr val="bg1"/>
      </p:bgRef>
    </p:bg>
    <p:spTree>
      <p:nvGrpSpPr>
        <p:cNvPr id="1" name="Shape 2"/>
        <p:cNvGrpSpPr/>
        <p:nvPr/>
      </p:nvGrpSpPr>
      <p:grpSpPr>
        <a:xfrm>
          <a:off x="0" y="0"/>
          <a:ext cx="0" cy="0"/>
          <a:chOff x="0" y="0"/>
          <a:chExt cx="0" cy="0"/>
        </a:xfrm>
      </p:grpSpPr>
      <p:sp>
        <p:nvSpPr>
          <p:cNvPr id="3" name="Shape 3"/>
          <p:cNvSpPr>
            <a:spLocks noGrp="1" noRot="1" noChangeAspect="1"/>
          </p:cNvSpPr>
          <p:nvPr>
            <p:ph type="sldImg" idx="2"/>
          </p:nvPr>
        </p:nvSpPr>
        <p:spPr>
          <a:xfrm>
            <a:off x="381300" y="685800"/>
            <a:ext cx="6096075"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4" name="Shape 4"/>
          <p:cNvSpPr txBox="1">
            <a:spLocks noGrp="1"/>
          </p:cNvSpPr>
          <p:nvPr>
            <p:ph type="body" idx="1"/>
          </p:nvPr>
        </p:nvSpPr>
        <p:spPr>
          <a:xfrm>
            <a:off x="685800" y="4343400"/>
            <a:ext cx="5486400" cy="4114800"/>
          </a:xfrm>
          <a:prstGeom prst="rect">
            <a:avLst/>
          </a:prstGeom>
          <a:noFill/>
          <a:ln>
            <a:noFill/>
          </a:ln>
        </p:spPr>
        <p:txBody>
          <a:bodyPr lIns="91425" tIns="91425" rIns="91425" bIns="91425" anchor="t" anchorCtr="0"/>
          <a:lstStyle>
            <a:lvl1pPr lvl="0">
              <a:spcBef>
                <a:spcPts val="0"/>
              </a:spcBef>
              <a:defRPr sz="1100"/>
            </a:lvl1pPr>
            <a:lvl2pPr lvl="1">
              <a:spcBef>
                <a:spcPts val="0"/>
              </a:spcBef>
              <a:defRPr sz="1100"/>
            </a:lvl2pPr>
            <a:lvl3pPr lvl="2">
              <a:spcBef>
                <a:spcPts val="0"/>
              </a:spcBef>
              <a:defRPr sz="1100"/>
            </a:lvl3pPr>
            <a:lvl4pPr lvl="3">
              <a:spcBef>
                <a:spcPts val="0"/>
              </a:spcBef>
              <a:defRPr sz="1100"/>
            </a:lvl4pPr>
            <a:lvl5pPr lvl="4">
              <a:spcBef>
                <a:spcPts val="0"/>
              </a:spcBef>
              <a:defRPr sz="1100"/>
            </a:lvl5pPr>
            <a:lvl6pPr lvl="5">
              <a:spcBef>
                <a:spcPts val="0"/>
              </a:spcBef>
              <a:defRPr sz="1100"/>
            </a:lvl6pPr>
            <a:lvl7pPr lvl="6">
              <a:spcBef>
                <a:spcPts val="0"/>
              </a:spcBef>
              <a:defRPr sz="1100"/>
            </a:lvl7pPr>
            <a:lvl8pPr lvl="7">
              <a:spcBef>
                <a:spcPts val="0"/>
              </a:spcBef>
              <a:defRPr sz="1100"/>
            </a:lvl8pPr>
            <a:lvl9pPr lvl="8">
              <a:spcBef>
                <a:spcPts val="0"/>
              </a:spcBef>
              <a:defRPr sz="1100"/>
            </a:lvl9pPr>
          </a:lstStyle>
          <a:p>
            <a:endParaRPr/>
          </a:p>
        </p:txBody>
      </p:sp>
    </p:spTree>
  </p:cSld>
  <p:clrMap bg1="lt1" tx1="dk1" bg2="dk2" tx2="lt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showMasterPhAnim="0">
  <p:cSld>
    <p:spTree>
      <p:nvGrpSpPr>
        <p:cNvPr id="1" name="Shape 50"/>
        <p:cNvGrpSpPr/>
        <p:nvPr/>
      </p:nvGrpSpPr>
      <p:grpSpPr>
        <a:xfrm>
          <a:off x="0" y="0"/>
          <a:ext cx="0" cy="0"/>
          <a:chOff x="0" y="0"/>
          <a:chExt cx="0" cy="0"/>
        </a:xfrm>
      </p:grpSpPr>
      <p:sp>
        <p:nvSpPr>
          <p:cNvPr id="51" name="Shape 51"/>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52" name="Shape 52"/>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rtl="0">
              <a:spcBef>
                <a:spcPts val="0"/>
              </a:spcBef>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showMasterPhAnim="0">
  <p:cSld>
    <p:spTree>
      <p:nvGrpSpPr>
        <p:cNvPr id="1" name="Shape 92"/>
        <p:cNvGrpSpPr/>
        <p:nvPr/>
      </p:nvGrpSpPr>
      <p:grpSpPr>
        <a:xfrm>
          <a:off x="0" y="0"/>
          <a:ext cx="0" cy="0"/>
          <a:chOff x="0" y="0"/>
          <a:chExt cx="0" cy="0"/>
        </a:xfrm>
      </p:grpSpPr>
      <p:sp>
        <p:nvSpPr>
          <p:cNvPr id="93" name="Shape 93"/>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94" name="Shape 94"/>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showMasterPhAnim="0">
  <p:cSld>
    <p:spTree>
      <p:nvGrpSpPr>
        <p:cNvPr id="1" name="Shape 99"/>
        <p:cNvGrpSpPr/>
        <p:nvPr/>
      </p:nvGrpSpPr>
      <p:grpSpPr>
        <a:xfrm>
          <a:off x="0" y="0"/>
          <a:ext cx="0" cy="0"/>
          <a:chOff x="0" y="0"/>
          <a:chExt cx="0" cy="0"/>
        </a:xfrm>
      </p:grpSpPr>
      <p:sp>
        <p:nvSpPr>
          <p:cNvPr id="100" name="Shape 100"/>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01" name="Shape 101"/>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showMasterPhAnim="0">
  <p:cSld>
    <p:spTree>
      <p:nvGrpSpPr>
        <p:cNvPr id="1" name="Shape 56"/>
        <p:cNvGrpSpPr/>
        <p:nvPr/>
      </p:nvGrpSpPr>
      <p:grpSpPr>
        <a:xfrm>
          <a:off x="0" y="0"/>
          <a:ext cx="0" cy="0"/>
          <a:chOff x="0" y="0"/>
          <a:chExt cx="0" cy="0"/>
        </a:xfrm>
      </p:grpSpPr>
      <p:sp>
        <p:nvSpPr>
          <p:cNvPr id="57" name="Shape 57"/>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58" name="Shape 58"/>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showMasterPhAnim="0">
  <p:cSld>
    <p:spTree>
      <p:nvGrpSpPr>
        <p:cNvPr id="1" name="Shape 62"/>
        <p:cNvGrpSpPr/>
        <p:nvPr/>
      </p:nvGrpSpPr>
      <p:grpSpPr>
        <a:xfrm>
          <a:off x="0" y="0"/>
          <a:ext cx="0" cy="0"/>
          <a:chOff x="0" y="0"/>
          <a:chExt cx="0" cy="0"/>
        </a:xfrm>
      </p:grpSpPr>
      <p:sp>
        <p:nvSpPr>
          <p:cNvPr id="63" name="Shape 63"/>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64" name="Shape 64"/>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showMasterPhAnim="0">
  <p:cSld>
    <p:spTree>
      <p:nvGrpSpPr>
        <p:cNvPr id="1" name="Shape 68"/>
        <p:cNvGrpSpPr/>
        <p:nvPr/>
      </p:nvGrpSpPr>
      <p:grpSpPr>
        <a:xfrm>
          <a:off x="0" y="0"/>
          <a:ext cx="0" cy="0"/>
          <a:chOff x="0" y="0"/>
          <a:chExt cx="0" cy="0"/>
        </a:xfrm>
      </p:grpSpPr>
      <p:sp>
        <p:nvSpPr>
          <p:cNvPr id="69" name="Shape 69"/>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70" name="Shape 70"/>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showMasterPhAnim="0">
  <p:cSld>
    <p:spTree>
      <p:nvGrpSpPr>
        <p:cNvPr id="1" name="Shape 74"/>
        <p:cNvGrpSpPr/>
        <p:nvPr/>
      </p:nvGrpSpPr>
      <p:grpSpPr>
        <a:xfrm>
          <a:off x="0" y="0"/>
          <a:ext cx="0" cy="0"/>
          <a:chOff x="0" y="0"/>
          <a:chExt cx="0" cy="0"/>
        </a:xfrm>
      </p:grpSpPr>
      <p:sp>
        <p:nvSpPr>
          <p:cNvPr id="75" name="Shape 75"/>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76" name="Shape 76"/>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0721"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solidFill>
                  <a:srgbClr val="FFFFFF"/>
                </a:solidFill>
              </a14:hiddenFill>
            </a:ext>
            <a:ext uri="{FAA26D3D-D897-4be2-8F04-BA451C77F1D7}">
              <ma14:placeholderFlag xmlns="" xmlns:a="http://schemas.openxmlformats.org/drawingml/2006/main" xmlns:r="http://schemas.openxmlformats.org/officeDocument/2006/relationships" xmlns:p="http://schemas.openxmlformats.org/presentationml/2006/main" xmlns:ma14="http://schemas.microsoft.com/office/mac/drawingml/2011/main" xmlns:mv="urn:schemas-microsoft-com:mac:vml" xmlns:mc="http://schemas.openxmlformats.org/markup-compatibility/2006" val="1"/>
            </a:ext>
          </a:extLst>
        </p:spPr>
      </p:sp>
      <p:sp>
        <p:nvSpPr>
          <p:cNvPr id="30722" name="Notes Placeholder 2"/>
          <p:cNvSpPr>
            <a:spLocks noGrp="1"/>
          </p:cNvSpPr>
          <p:nvPr>
            <p:ph type="body" idx="1"/>
          </p:nvPr>
        </p:nvSpPr>
        <p:spPr bwMode="auto">
          <a:noFill/>
          <a:extLst>
            <a:ext uri="{909E8E84-426E-40dd-AFC4-6F175D3DCCD1}">
              <a14:hiddenFill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solidFill>
                  <a:srgbClr val="FFFFFF"/>
                </a:solidFill>
              </a14:hiddenFill>
            </a:ext>
            <a:ext uri="{91240B29-F687-4f45-9708-019B960494DF}">
              <a14:hiddenLine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w="9525">
                <a:solidFill>
                  <a:srgbClr val="000000"/>
                </a:solidFill>
                <a:miter lim="800000"/>
                <a:headEnd/>
                <a:tailEnd/>
              </a14:hiddenLine>
            </a:ext>
          </a:extLst>
        </p:spPr>
        <p:txBody>
          <a:bodyPr wrap="square" numCol="1" anchor="t" anchorCtr="0" compatLnSpc="1">
            <a:prstTxWarp prst="textNoShape">
              <a:avLst/>
            </a:prstTxWarp>
          </a:bodyPr>
          <a:lstStyle/>
          <a:p>
            <a:r>
              <a:rPr lang="en-US">
                <a:latin typeface="Calibri" charset="0"/>
              </a:rPr>
              <a:t>We think of antarctica as a blanket of white – not so in the Dry Valleys. </a:t>
            </a:r>
          </a:p>
        </p:txBody>
      </p:sp>
      <p:sp>
        <p:nvSpPr>
          <p:cNvPr id="30723" name="Slide Number Placeholder 3"/>
          <p:cNvSpPr>
            <a:spLocks noGrp="1"/>
          </p:cNvSpPr>
          <p:nvPr>
            <p:ph type="sldNum" sz="quarter" idx="5"/>
          </p:nvPr>
        </p:nvSpPr>
        <p:spPr bwMode="auto">
          <a:xfrm>
            <a:off x="3884613" y="8685213"/>
            <a:ext cx="2971800" cy="457200"/>
          </a:xfrm>
          <a:prstGeom prst="rect">
            <a:avLst/>
          </a:prstGeom>
          <a:noFill/>
          <a:extLst>
            <a:ext uri="{909E8E84-426E-40dd-AFC4-6F175D3DCCD1}">
              <a14:hiddenFill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solidFill>
                  <a:srgbClr val="FFFFFF"/>
                </a:solidFill>
              </a14:hiddenFill>
            </a:ext>
            <a:ext uri="{91240B29-F687-4f45-9708-019B960494DF}">
              <a14:hiddenLine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w="9525">
                <a:solidFill>
                  <a:srgbClr val="000000"/>
                </a:solidFill>
                <a:miter lim="800000"/>
                <a:headEnd/>
                <a:tailEnd/>
              </a14:hiddenLine>
            </a:ext>
          </a:extLst>
        </p:spPr>
        <p:txBody>
          <a:bodyPr/>
          <a:lstStyle>
            <a:lvl1pPr eaLnBrk="0" hangingPunct="0">
              <a:defRPr sz="2400">
                <a:solidFill>
                  <a:schemeClr val="tx1"/>
                </a:solidFill>
                <a:latin typeface="Corbel" charset="0"/>
                <a:ea typeface="ＭＳ Ｐゴシック" charset="0"/>
                <a:cs typeface="ＭＳ Ｐゴシック" charset="0"/>
              </a:defRPr>
            </a:lvl1pPr>
            <a:lvl2pPr marL="742950" indent="-285750" eaLnBrk="0" hangingPunct="0">
              <a:defRPr sz="2400">
                <a:solidFill>
                  <a:schemeClr val="tx1"/>
                </a:solidFill>
                <a:latin typeface="Corbel" charset="0"/>
                <a:ea typeface="ＭＳ Ｐゴシック" charset="0"/>
              </a:defRPr>
            </a:lvl2pPr>
            <a:lvl3pPr marL="1143000" indent="-228600" eaLnBrk="0" hangingPunct="0">
              <a:defRPr sz="2400">
                <a:solidFill>
                  <a:schemeClr val="tx1"/>
                </a:solidFill>
                <a:latin typeface="Corbel" charset="0"/>
                <a:ea typeface="ＭＳ Ｐゴシック" charset="0"/>
              </a:defRPr>
            </a:lvl3pPr>
            <a:lvl4pPr marL="1600200" indent="-228600" eaLnBrk="0" hangingPunct="0">
              <a:defRPr sz="2400">
                <a:solidFill>
                  <a:schemeClr val="tx1"/>
                </a:solidFill>
                <a:latin typeface="Corbel" charset="0"/>
                <a:ea typeface="ＭＳ Ｐゴシック" charset="0"/>
              </a:defRPr>
            </a:lvl4pPr>
            <a:lvl5pPr marL="2057400" indent="-228600" eaLnBrk="0" hangingPunct="0">
              <a:defRPr sz="2400">
                <a:solidFill>
                  <a:schemeClr val="tx1"/>
                </a:solidFill>
                <a:latin typeface="Corbel" charset="0"/>
                <a:ea typeface="ＭＳ Ｐゴシック" charset="0"/>
              </a:defRPr>
            </a:lvl5pPr>
            <a:lvl6pPr marL="2514600" indent="-228600" eaLnBrk="0" fontAlgn="base" hangingPunct="0">
              <a:spcBef>
                <a:spcPct val="0"/>
              </a:spcBef>
              <a:spcAft>
                <a:spcPct val="0"/>
              </a:spcAft>
              <a:defRPr sz="2400">
                <a:solidFill>
                  <a:schemeClr val="tx1"/>
                </a:solidFill>
                <a:latin typeface="Corbel" charset="0"/>
                <a:ea typeface="ＭＳ Ｐゴシック" charset="0"/>
              </a:defRPr>
            </a:lvl6pPr>
            <a:lvl7pPr marL="2971800" indent="-228600" eaLnBrk="0" fontAlgn="base" hangingPunct="0">
              <a:spcBef>
                <a:spcPct val="0"/>
              </a:spcBef>
              <a:spcAft>
                <a:spcPct val="0"/>
              </a:spcAft>
              <a:defRPr sz="2400">
                <a:solidFill>
                  <a:schemeClr val="tx1"/>
                </a:solidFill>
                <a:latin typeface="Corbel" charset="0"/>
                <a:ea typeface="ＭＳ Ｐゴシック" charset="0"/>
              </a:defRPr>
            </a:lvl7pPr>
            <a:lvl8pPr marL="3429000" indent="-228600" eaLnBrk="0" fontAlgn="base" hangingPunct="0">
              <a:spcBef>
                <a:spcPct val="0"/>
              </a:spcBef>
              <a:spcAft>
                <a:spcPct val="0"/>
              </a:spcAft>
              <a:defRPr sz="2400">
                <a:solidFill>
                  <a:schemeClr val="tx1"/>
                </a:solidFill>
                <a:latin typeface="Corbel" charset="0"/>
                <a:ea typeface="ＭＳ Ｐゴシック" charset="0"/>
              </a:defRPr>
            </a:lvl8pPr>
            <a:lvl9pPr marL="3886200" indent="-228600" eaLnBrk="0" fontAlgn="base" hangingPunct="0">
              <a:spcBef>
                <a:spcPct val="0"/>
              </a:spcBef>
              <a:spcAft>
                <a:spcPct val="0"/>
              </a:spcAft>
              <a:defRPr sz="2400">
                <a:solidFill>
                  <a:schemeClr val="tx1"/>
                </a:solidFill>
                <a:latin typeface="Corbel" charset="0"/>
                <a:ea typeface="ＭＳ Ｐゴシック" charset="0"/>
              </a:defRPr>
            </a:lvl9pPr>
          </a:lstStyle>
          <a:p>
            <a:pPr eaLnBrk="1" hangingPunct="1"/>
            <a:fld id="{56E36222-0F3C-0F43-9E39-9A077134F0F0}" type="slidenum">
              <a:rPr lang="en-US" sz="1200">
                <a:latin typeface="Calibri" charset="0"/>
                <a:cs typeface="Arial" charset="0"/>
              </a:rPr>
              <a:pPr eaLnBrk="1" hangingPunct="1"/>
              <a:t>6</a:t>
            </a:fld>
            <a:endParaRPr lang="en-US" sz="1200">
              <a:latin typeface="Calibri" charset="0"/>
              <a:cs typeface="Arial"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6865"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solidFill>
                  <a:srgbClr val="FFFFFF"/>
                </a:solidFill>
              </a14:hiddenFill>
            </a:ext>
            <a:ext uri="{FAA26D3D-D897-4be2-8F04-BA451C77F1D7}">
              <ma14:placeholderFlag xmlns="" xmlns:a="http://schemas.openxmlformats.org/drawingml/2006/main" xmlns:r="http://schemas.openxmlformats.org/officeDocument/2006/relationships" xmlns:p="http://schemas.openxmlformats.org/presentationml/2006/main" xmlns:ma14="http://schemas.microsoft.com/office/mac/drawingml/2011/main" xmlns:mv="urn:schemas-microsoft-com:mac:vml" xmlns:mc="http://schemas.openxmlformats.org/markup-compatibility/2006" val="1"/>
            </a:ext>
          </a:extLst>
        </p:spPr>
      </p:sp>
      <p:sp>
        <p:nvSpPr>
          <p:cNvPr id="36866" name="Notes Placeholder 2"/>
          <p:cNvSpPr>
            <a:spLocks noGrp="1"/>
          </p:cNvSpPr>
          <p:nvPr>
            <p:ph type="body" idx="1"/>
          </p:nvPr>
        </p:nvSpPr>
        <p:spPr bwMode="auto">
          <a:noFill/>
          <a:extLst>
            <a:ext uri="{909E8E84-426E-40dd-AFC4-6F175D3DCCD1}">
              <a14:hiddenFill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solidFill>
                  <a:srgbClr val="FFFFFF"/>
                </a:solidFill>
              </a14:hiddenFill>
            </a:ext>
            <a:ext uri="{91240B29-F687-4f45-9708-019B960494DF}">
              <a14:hiddenLine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w="9525">
                <a:solidFill>
                  <a:srgbClr val="000000"/>
                </a:solidFill>
                <a:miter lim="800000"/>
                <a:headEnd/>
                <a:tailEnd/>
              </a14:hiddenLine>
            </a:ext>
          </a:extLst>
        </p:spPr>
        <p:txBody>
          <a:bodyPr wrap="square" numCol="1" anchor="t" anchorCtr="0" compatLnSpc="1">
            <a:prstTxWarp prst="textNoShape">
              <a:avLst/>
            </a:prstTxWarp>
          </a:bodyPr>
          <a:lstStyle/>
          <a:p>
            <a:r>
              <a:rPr lang="en-US">
                <a:latin typeface="Calibri" charset="0"/>
              </a:rPr>
              <a:t>PEAK SNOW ACCUM</a:t>
            </a:r>
          </a:p>
        </p:txBody>
      </p:sp>
      <p:sp>
        <p:nvSpPr>
          <p:cNvPr id="36867" name="Slide Number Placeholder 3"/>
          <p:cNvSpPr>
            <a:spLocks noGrp="1"/>
          </p:cNvSpPr>
          <p:nvPr>
            <p:ph type="sldNum" sz="quarter" idx="5"/>
          </p:nvPr>
        </p:nvSpPr>
        <p:spPr bwMode="auto">
          <a:xfrm>
            <a:off x="3884613" y="8685213"/>
            <a:ext cx="2971800" cy="457200"/>
          </a:xfrm>
          <a:prstGeom prst="rect">
            <a:avLst/>
          </a:prstGeom>
          <a:noFill/>
          <a:extLst>
            <a:ext uri="{909E8E84-426E-40dd-AFC4-6F175D3DCCD1}">
              <a14:hiddenFill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solidFill>
                  <a:srgbClr val="FFFFFF"/>
                </a:solidFill>
              </a14:hiddenFill>
            </a:ext>
            <a:ext uri="{91240B29-F687-4f45-9708-019B960494DF}">
              <a14:hiddenLine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w="9525">
                <a:solidFill>
                  <a:srgbClr val="000000"/>
                </a:solidFill>
                <a:miter lim="800000"/>
                <a:headEnd/>
                <a:tailEnd/>
              </a14:hiddenLine>
            </a:ext>
          </a:extLst>
        </p:spPr>
        <p:txBody>
          <a:bodyPr/>
          <a:lstStyle>
            <a:lvl1pPr eaLnBrk="0" hangingPunct="0">
              <a:defRPr sz="2400">
                <a:solidFill>
                  <a:schemeClr val="tx1"/>
                </a:solidFill>
                <a:latin typeface="Corbel" charset="0"/>
                <a:ea typeface="ＭＳ Ｐゴシック" charset="0"/>
                <a:cs typeface="ＭＳ Ｐゴシック" charset="0"/>
              </a:defRPr>
            </a:lvl1pPr>
            <a:lvl2pPr marL="742950" indent="-285750" eaLnBrk="0" hangingPunct="0">
              <a:defRPr sz="2400">
                <a:solidFill>
                  <a:schemeClr val="tx1"/>
                </a:solidFill>
                <a:latin typeface="Corbel" charset="0"/>
                <a:ea typeface="ＭＳ Ｐゴシック" charset="0"/>
              </a:defRPr>
            </a:lvl2pPr>
            <a:lvl3pPr marL="1143000" indent="-228600" eaLnBrk="0" hangingPunct="0">
              <a:defRPr sz="2400">
                <a:solidFill>
                  <a:schemeClr val="tx1"/>
                </a:solidFill>
                <a:latin typeface="Corbel" charset="0"/>
                <a:ea typeface="ＭＳ Ｐゴシック" charset="0"/>
              </a:defRPr>
            </a:lvl3pPr>
            <a:lvl4pPr marL="1600200" indent="-228600" eaLnBrk="0" hangingPunct="0">
              <a:defRPr sz="2400">
                <a:solidFill>
                  <a:schemeClr val="tx1"/>
                </a:solidFill>
                <a:latin typeface="Corbel" charset="0"/>
                <a:ea typeface="ＭＳ Ｐゴシック" charset="0"/>
              </a:defRPr>
            </a:lvl4pPr>
            <a:lvl5pPr marL="2057400" indent="-228600" eaLnBrk="0" hangingPunct="0">
              <a:defRPr sz="2400">
                <a:solidFill>
                  <a:schemeClr val="tx1"/>
                </a:solidFill>
                <a:latin typeface="Corbel" charset="0"/>
                <a:ea typeface="ＭＳ Ｐゴシック" charset="0"/>
              </a:defRPr>
            </a:lvl5pPr>
            <a:lvl6pPr marL="2514600" indent="-228600" eaLnBrk="0" fontAlgn="base" hangingPunct="0">
              <a:spcBef>
                <a:spcPct val="0"/>
              </a:spcBef>
              <a:spcAft>
                <a:spcPct val="0"/>
              </a:spcAft>
              <a:defRPr sz="2400">
                <a:solidFill>
                  <a:schemeClr val="tx1"/>
                </a:solidFill>
                <a:latin typeface="Corbel" charset="0"/>
                <a:ea typeface="ＭＳ Ｐゴシック" charset="0"/>
              </a:defRPr>
            </a:lvl6pPr>
            <a:lvl7pPr marL="2971800" indent="-228600" eaLnBrk="0" fontAlgn="base" hangingPunct="0">
              <a:spcBef>
                <a:spcPct val="0"/>
              </a:spcBef>
              <a:spcAft>
                <a:spcPct val="0"/>
              </a:spcAft>
              <a:defRPr sz="2400">
                <a:solidFill>
                  <a:schemeClr val="tx1"/>
                </a:solidFill>
                <a:latin typeface="Corbel" charset="0"/>
                <a:ea typeface="ＭＳ Ｐゴシック" charset="0"/>
              </a:defRPr>
            </a:lvl7pPr>
            <a:lvl8pPr marL="3429000" indent="-228600" eaLnBrk="0" fontAlgn="base" hangingPunct="0">
              <a:spcBef>
                <a:spcPct val="0"/>
              </a:spcBef>
              <a:spcAft>
                <a:spcPct val="0"/>
              </a:spcAft>
              <a:defRPr sz="2400">
                <a:solidFill>
                  <a:schemeClr val="tx1"/>
                </a:solidFill>
                <a:latin typeface="Corbel" charset="0"/>
                <a:ea typeface="ＭＳ Ｐゴシック" charset="0"/>
              </a:defRPr>
            </a:lvl8pPr>
            <a:lvl9pPr marL="3886200" indent="-228600" eaLnBrk="0" fontAlgn="base" hangingPunct="0">
              <a:spcBef>
                <a:spcPct val="0"/>
              </a:spcBef>
              <a:spcAft>
                <a:spcPct val="0"/>
              </a:spcAft>
              <a:defRPr sz="2400">
                <a:solidFill>
                  <a:schemeClr val="tx1"/>
                </a:solidFill>
                <a:latin typeface="Corbel" charset="0"/>
                <a:ea typeface="ＭＳ Ｐゴシック" charset="0"/>
              </a:defRPr>
            </a:lvl9pPr>
          </a:lstStyle>
          <a:p>
            <a:pPr eaLnBrk="1" hangingPunct="1"/>
            <a:fld id="{A58D9F27-1027-334F-A114-BBA1E182BE32}" type="slidenum">
              <a:rPr lang="en-US" sz="1200">
                <a:latin typeface="Calibri" charset="0"/>
              </a:rPr>
              <a:pPr eaLnBrk="1" hangingPunct="1"/>
              <a:t>11</a:t>
            </a:fld>
            <a:endParaRPr lang="en-US" sz="1200">
              <a:latin typeface="Calibri"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showMasterPhAnim="0">
  <p:cSld>
    <p:spTree>
      <p:nvGrpSpPr>
        <p:cNvPr id="1" name="Shape 80"/>
        <p:cNvGrpSpPr/>
        <p:nvPr/>
      </p:nvGrpSpPr>
      <p:grpSpPr>
        <a:xfrm>
          <a:off x="0" y="0"/>
          <a:ext cx="0" cy="0"/>
          <a:chOff x="0" y="0"/>
          <a:chExt cx="0" cy="0"/>
        </a:xfrm>
      </p:grpSpPr>
      <p:sp>
        <p:nvSpPr>
          <p:cNvPr id="81" name="Shape 81"/>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82" name="Shape 82"/>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showMasterPhAnim="0">
  <p:cSld>
    <p:spTree>
      <p:nvGrpSpPr>
        <p:cNvPr id="1" name="Shape 86"/>
        <p:cNvGrpSpPr/>
        <p:nvPr/>
      </p:nvGrpSpPr>
      <p:grpSpPr>
        <a:xfrm>
          <a:off x="0" y="0"/>
          <a:ext cx="0" cy="0"/>
          <a:chOff x="0" y="0"/>
          <a:chExt cx="0" cy="0"/>
        </a:xfrm>
      </p:grpSpPr>
      <p:sp>
        <p:nvSpPr>
          <p:cNvPr id="87" name="Shape 87"/>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88" name="Shape 88"/>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
  <p:cSld name="Title slide">
    <p:spTree>
      <p:nvGrpSpPr>
        <p:cNvPr id="1" name="Shape 9"/>
        <p:cNvGrpSpPr/>
        <p:nvPr/>
      </p:nvGrpSpPr>
      <p:grpSpPr>
        <a:xfrm>
          <a:off x="0" y="0"/>
          <a:ext cx="0" cy="0"/>
          <a:chOff x="0" y="0"/>
          <a:chExt cx="0" cy="0"/>
        </a:xfrm>
      </p:grpSpPr>
      <p:sp>
        <p:nvSpPr>
          <p:cNvPr id="10" name="Shape 10"/>
          <p:cNvSpPr txBox="1">
            <a:spLocks noGrp="1"/>
          </p:cNvSpPr>
          <p:nvPr>
            <p:ph type="ctrTitle"/>
          </p:nvPr>
        </p:nvSpPr>
        <p:spPr>
          <a:xfrm>
            <a:off x="311708" y="744575"/>
            <a:ext cx="8520600" cy="2052600"/>
          </a:xfrm>
          <a:prstGeom prst="rect">
            <a:avLst/>
          </a:prstGeom>
        </p:spPr>
        <p:txBody>
          <a:bodyPr lIns="91425" tIns="91425" rIns="91425" bIns="91425" anchor="b" anchorCtr="0"/>
          <a:lstStyle>
            <a:lvl1pPr lvl="0" algn="ctr">
              <a:spcBef>
                <a:spcPts val="0"/>
              </a:spcBef>
              <a:buSzPct val="100000"/>
              <a:defRPr sz="5200"/>
            </a:lvl1pPr>
            <a:lvl2pPr lvl="1" algn="ctr">
              <a:spcBef>
                <a:spcPts val="0"/>
              </a:spcBef>
              <a:buSzPct val="100000"/>
              <a:defRPr sz="5200"/>
            </a:lvl2pPr>
            <a:lvl3pPr lvl="2" algn="ctr">
              <a:spcBef>
                <a:spcPts val="0"/>
              </a:spcBef>
              <a:buSzPct val="100000"/>
              <a:defRPr sz="5200"/>
            </a:lvl3pPr>
            <a:lvl4pPr lvl="3" algn="ctr">
              <a:spcBef>
                <a:spcPts val="0"/>
              </a:spcBef>
              <a:buSzPct val="100000"/>
              <a:defRPr sz="5200"/>
            </a:lvl4pPr>
            <a:lvl5pPr lvl="4" algn="ctr">
              <a:spcBef>
                <a:spcPts val="0"/>
              </a:spcBef>
              <a:buSzPct val="100000"/>
              <a:defRPr sz="5200"/>
            </a:lvl5pPr>
            <a:lvl6pPr lvl="5" algn="ctr">
              <a:spcBef>
                <a:spcPts val="0"/>
              </a:spcBef>
              <a:buSzPct val="100000"/>
              <a:defRPr sz="5200"/>
            </a:lvl6pPr>
            <a:lvl7pPr lvl="6" algn="ctr">
              <a:spcBef>
                <a:spcPts val="0"/>
              </a:spcBef>
              <a:buSzPct val="100000"/>
              <a:defRPr sz="5200"/>
            </a:lvl7pPr>
            <a:lvl8pPr lvl="7" algn="ctr">
              <a:spcBef>
                <a:spcPts val="0"/>
              </a:spcBef>
              <a:buSzPct val="100000"/>
              <a:defRPr sz="5200"/>
            </a:lvl8pPr>
            <a:lvl9pPr lvl="8" algn="ctr">
              <a:spcBef>
                <a:spcPts val="0"/>
              </a:spcBef>
              <a:buSzPct val="100000"/>
              <a:defRPr sz="5200"/>
            </a:lvl9pPr>
          </a:lstStyle>
          <a:p>
            <a:endParaRPr/>
          </a:p>
        </p:txBody>
      </p:sp>
      <p:sp>
        <p:nvSpPr>
          <p:cNvPr id="11" name="Shape 11"/>
          <p:cNvSpPr txBox="1">
            <a:spLocks noGrp="1"/>
          </p:cNvSpPr>
          <p:nvPr>
            <p:ph type="subTitle" idx="1"/>
          </p:nvPr>
        </p:nvSpPr>
        <p:spPr>
          <a:xfrm>
            <a:off x="311700" y="2834125"/>
            <a:ext cx="8520600" cy="792600"/>
          </a:xfrm>
          <a:prstGeom prst="rect">
            <a:avLst/>
          </a:prstGeom>
        </p:spPr>
        <p:txBody>
          <a:bodyPr lIns="91425" tIns="91425" rIns="91425" bIns="91425" anchor="t" anchorCtr="0"/>
          <a:lstStyle>
            <a:lvl1pPr lvl="0" algn="ctr">
              <a:lnSpc>
                <a:spcPct val="100000"/>
              </a:lnSpc>
              <a:spcBef>
                <a:spcPts val="0"/>
              </a:spcBef>
              <a:spcAft>
                <a:spcPts val="0"/>
              </a:spcAft>
              <a:buSzPct val="100000"/>
              <a:buNone/>
              <a:defRPr sz="2800"/>
            </a:lvl1pPr>
            <a:lvl2pPr lvl="1" algn="ctr">
              <a:lnSpc>
                <a:spcPct val="100000"/>
              </a:lnSpc>
              <a:spcBef>
                <a:spcPts val="0"/>
              </a:spcBef>
              <a:spcAft>
                <a:spcPts val="0"/>
              </a:spcAft>
              <a:buSzPct val="100000"/>
              <a:buNone/>
              <a:defRPr sz="2800"/>
            </a:lvl2pPr>
            <a:lvl3pPr lvl="2" algn="ctr">
              <a:lnSpc>
                <a:spcPct val="100000"/>
              </a:lnSpc>
              <a:spcBef>
                <a:spcPts val="0"/>
              </a:spcBef>
              <a:spcAft>
                <a:spcPts val="0"/>
              </a:spcAft>
              <a:buSzPct val="100000"/>
              <a:buNone/>
              <a:defRPr sz="2800"/>
            </a:lvl3pPr>
            <a:lvl4pPr lvl="3" algn="ctr">
              <a:lnSpc>
                <a:spcPct val="100000"/>
              </a:lnSpc>
              <a:spcBef>
                <a:spcPts val="0"/>
              </a:spcBef>
              <a:spcAft>
                <a:spcPts val="0"/>
              </a:spcAft>
              <a:buSzPct val="100000"/>
              <a:buNone/>
              <a:defRPr sz="2800"/>
            </a:lvl4pPr>
            <a:lvl5pPr lvl="4" algn="ctr">
              <a:lnSpc>
                <a:spcPct val="100000"/>
              </a:lnSpc>
              <a:spcBef>
                <a:spcPts val="0"/>
              </a:spcBef>
              <a:spcAft>
                <a:spcPts val="0"/>
              </a:spcAft>
              <a:buSzPct val="100000"/>
              <a:buNone/>
              <a:defRPr sz="2800"/>
            </a:lvl5pPr>
            <a:lvl6pPr lvl="5" algn="ctr">
              <a:lnSpc>
                <a:spcPct val="100000"/>
              </a:lnSpc>
              <a:spcBef>
                <a:spcPts val="0"/>
              </a:spcBef>
              <a:spcAft>
                <a:spcPts val="0"/>
              </a:spcAft>
              <a:buSzPct val="100000"/>
              <a:buNone/>
              <a:defRPr sz="2800"/>
            </a:lvl6pPr>
            <a:lvl7pPr lvl="6" algn="ctr">
              <a:lnSpc>
                <a:spcPct val="100000"/>
              </a:lnSpc>
              <a:spcBef>
                <a:spcPts val="0"/>
              </a:spcBef>
              <a:spcAft>
                <a:spcPts val="0"/>
              </a:spcAft>
              <a:buSzPct val="100000"/>
              <a:buNone/>
              <a:defRPr sz="2800"/>
            </a:lvl7pPr>
            <a:lvl8pPr lvl="7" algn="ctr">
              <a:lnSpc>
                <a:spcPct val="100000"/>
              </a:lnSpc>
              <a:spcBef>
                <a:spcPts val="0"/>
              </a:spcBef>
              <a:spcAft>
                <a:spcPts val="0"/>
              </a:spcAft>
              <a:buSzPct val="100000"/>
              <a:buNone/>
              <a:defRPr sz="2800"/>
            </a:lvl8pPr>
            <a:lvl9pPr lvl="8" algn="ctr">
              <a:lnSpc>
                <a:spcPct val="100000"/>
              </a:lnSpc>
              <a:spcBef>
                <a:spcPts val="0"/>
              </a:spcBef>
              <a:spcAft>
                <a:spcPts val="0"/>
              </a:spcAft>
              <a:buSzPct val="100000"/>
              <a:buNone/>
              <a:defRPr sz="2800"/>
            </a:lvl9pPr>
          </a:lstStyle>
          <a:p>
            <a:endParaRPr/>
          </a:p>
        </p:txBody>
      </p:sp>
      <p:sp>
        <p:nvSpPr>
          <p:cNvPr id="12" name="Shape 12"/>
          <p:cNvSpPr txBox="1">
            <a:spLocks noGrp="1"/>
          </p:cNvSpPr>
          <p:nvPr>
            <p:ph type="sldNum" idx="12"/>
          </p:nvPr>
        </p:nvSpPr>
        <p:spPr>
          <a:xfrm>
            <a:off x="8472457" y="4663216"/>
            <a:ext cx="548700"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
              <a:pPr lvl="0">
                <a:spcBef>
                  <a:spcPts val="0"/>
                </a:spcBef>
                <a:buNone/>
              </a:pPr>
              <a:t>‹#›</a:t>
            </a:fld>
            <a:endParaRPr lang="en"/>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name="Big number">
    <p:spTree>
      <p:nvGrpSpPr>
        <p:cNvPr id="1" name="Shape 44"/>
        <p:cNvGrpSpPr/>
        <p:nvPr/>
      </p:nvGrpSpPr>
      <p:grpSpPr>
        <a:xfrm>
          <a:off x="0" y="0"/>
          <a:ext cx="0" cy="0"/>
          <a:chOff x="0" y="0"/>
          <a:chExt cx="0" cy="0"/>
        </a:xfrm>
      </p:grpSpPr>
      <p:sp>
        <p:nvSpPr>
          <p:cNvPr id="45" name="Shape 45"/>
          <p:cNvSpPr txBox="1">
            <a:spLocks noGrp="1"/>
          </p:cNvSpPr>
          <p:nvPr>
            <p:ph type="title"/>
          </p:nvPr>
        </p:nvSpPr>
        <p:spPr>
          <a:xfrm>
            <a:off x="311700" y="1106125"/>
            <a:ext cx="8520600" cy="1963500"/>
          </a:xfrm>
          <a:prstGeom prst="rect">
            <a:avLst/>
          </a:prstGeom>
        </p:spPr>
        <p:txBody>
          <a:bodyPr lIns="91425" tIns="91425" rIns="91425" bIns="91425" anchor="b" anchorCtr="0"/>
          <a:lstStyle>
            <a:lvl1pPr lvl="0" algn="ctr">
              <a:spcBef>
                <a:spcPts val="0"/>
              </a:spcBef>
              <a:buSzPct val="100000"/>
              <a:defRPr sz="12000"/>
            </a:lvl1pPr>
            <a:lvl2pPr lvl="1" algn="ctr">
              <a:spcBef>
                <a:spcPts val="0"/>
              </a:spcBef>
              <a:buSzPct val="100000"/>
              <a:defRPr sz="12000"/>
            </a:lvl2pPr>
            <a:lvl3pPr lvl="2" algn="ctr">
              <a:spcBef>
                <a:spcPts val="0"/>
              </a:spcBef>
              <a:buSzPct val="100000"/>
              <a:defRPr sz="12000"/>
            </a:lvl3pPr>
            <a:lvl4pPr lvl="3" algn="ctr">
              <a:spcBef>
                <a:spcPts val="0"/>
              </a:spcBef>
              <a:buSzPct val="100000"/>
              <a:defRPr sz="12000"/>
            </a:lvl4pPr>
            <a:lvl5pPr lvl="4" algn="ctr">
              <a:spcBef>
                <a:spcPts val="0"/>
              </a:spcBef>
              <a:buSzPct val="100000"/>
              <a:defRPr sz="12000"/>
            </a:lvl5pPr>
            <a:lvl6pPr lvl="5" algn="ctr">
              <a:spcBef>
                <a:spcPts val="0"/>
              </a:spcBef>
              <a:buSzPct val="100000"/>
              <a:defRPr sz="12000"/>
            </a:lvl6pPr>
            <a:lvl7pPr lvl="6" algn="ctr">
              <a:spcBef>
                <a:spcPts val="0"/>
              </a:spcBef>
              <a:buSzPct val="100000"/>
              <a:defRPr sz="12000"/>
            </a:lvl7pPr>
            <a:lvl8pPr lvl="7" algn="ctr">
              <a:spcBef>
                <a:spcPts val="0"/>
              </a:spcBef>
              <a:buSzPct val="100000"/>
              <a:defRPr sz="12000"/>
            </a:lvl8pPr>
            <a:lvl9pPr lvl="8" algn="ctr">
              <a:spcBef>
                <a:spcPts val="0"/>
              </a:spcBef>
              <a:buSzPct val="100000"/>
              <a:defRPr sz="12000"/>
            </a:lvl9pPr>
          </a:lstStyle>
          <a:p>
            <a:endParaRPr/>
          </a:p>
        </p:txBody>
      </p:sp>
      <p:sp>
        <p:nvSpPr>
          <p:cNvPr id="46" name="Shape 46"/>
          <p:cNvSpPr txBox="1">
            <a:spLocks noGrp="1"/>
          </p:cNvSpPr>
          <p:nvPr>
            <p:ph type="body" idx="1"/>
          </p:nvPr>
        </p:nvSpPr>
        <p:spPr>
          <a:xfrm>
            <a:off x="311700" y="3152225"/>
            <a:ext cx="8520600" cy="1300800"/>
          </a:xfrm>
          <a:prstGeom prst="rect">
            <a:avLst/>
          </a:prstGeom>
        </p:spPr>
        <p:txBody>
          <a:bodyPr lIns="91425" tIns="91425" rIns="91425" bIns="91425" anchor="t" anchorCtr="0"/>
          <a:lstStyle>
            <a:lvl1pPr lvl="0" algn="ctr">
              <a:spcBef>
                <a:spcPts val="0"/>
              </a:spcBef>
              <a:defRPr/>
            </a:lvl1pPr>
            <a:lvl2pPr lvl="1" algn="ctr">
              <a:spcBef>
                <a:spcPts val="0"/>
              </a:spcBef>
              <a:defRPr/>
            </a:lvl2pPr>
            <a:lvl3pPr lvl="2" algn="ctr">
              <a:spcBef>
                <a:spcPts val="0"/>
              </a:spcBef>
              <a:defRPr/>
            </a:lvl3pPr>
            <a:lvl4pPr lvl="3" algn="ctr">
              <a:spcBef>
                <a:spcPts val="0"/>
              </a:spcBef>
              <a:defRPr/>
            </a:lvl4pPr>
            <a:lvl5pPr lvl="4" algn="ctr">
              <a:spcBef>
                <a:spcPts val="0"/>
              </a:spcBef>
              <a:defRPr/>
            </a:lvl5pPr>
            <a:lvl6pPr lvl="5" algn="ctr">
              <a:spcBef>
                <a:spcPts val="0"/>
              </a:spcBef>
              <a:defRPr/>
            </a:lvl6pPr>
            <a:lvl7pPr lvl="6" algn="ctr">
              <a:spcBef>
                <a:spcPts val="0"/>
              </a:spcBef>
              <a:defRPr/>
            </a:lvl7pPr>
            <a:lvl8pPr lvl="7" algn="ctr">
              <a:spcBef>
                <a:spcPts val="0"/>
              </a:spcBef>
              <a:defRPr/>
            </a:lvl8pPr>
            <a:lvl9pPr lvl="8" algn="ctr">
              <a:spcBef>
                <a:spcPts val="0"/>
              </a:spcBef>
              <a:defRPr/>
            </a:lvl9pPr>
          </a:lstStyle>
          <a:p>
            <a:endParaRPr/>
          </a:p>
        </p:txBody>
      </p:sp>
      <p:sp>
        <p:nvSpPr>
          <p:cNvPr id="47" name="Shape 47"/>
          <p:cNvSpPr txBox="1">
            <a:spLocks noGrp="1"/>
          </p:cNvSpPr>
          <p:nvPr>
            <p:ph type="sldNum" idx="12"/>
          </p:nvPr>
        </p:nvSpPr>
        <p:spPr>
          <a:xfrm>
            <a:off x="8472457" y="4663216"/>
            <a:ext cx="548700"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
              <a:pPr lvl="0">
                <a:spcBef>
                  <a:spcPts val="0"/>
                </a:spcBef>
                <a:buNone/>
              </a:pPr>
              <a:t>‹#›</a:t>
            </a:fld>
            <a:endParaRPr lang="en"/>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blank">
  <p:cSld name="Blank">
    <p:spTree>
      <p:nvGrpSpPr>
        <p:cNvPr id="1" name="Shape 48"/>
        <p:cNvGrpSpPr/>
        <p:nvPr/>
      </p:nvGrpSpPr>
      <p:grpSpPr>
        <a:xfrm>
          <a:off x="0" y="0"/>
          <a:ext cx="0" cy="0"/>
          <a:chOff x="0" y="0"/>
          <a:chExt cx="0" cy="0"/>
        </a:xfrm>
      </p:grpSpPr>
      <p:sp>
        <p:nvSpPr>
          <p:cNvPr id="49" name="Shape 49"/>
          <p:cNvSpPr txBox="1">
            <a:spLocks noGrp="1"/>
          </p:cNvSpPr>
          <p:nvPr>
            <p:ph type="sldNum" idx="12"/>
          </p:nvPr>
        </p:nvSpPr>
        <p:spPr>
          <a:xfrm>
            <a:off x="8472457" y="4663216"/>
            <a:ext cx="548700"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
              <a:pPr lvl="0">
                <a:spcBef>
                  <a:spcPts val="0"/>
                </a:spcBef>
                <a:buNone/>
              </a:pPr>
              <a:t>‹#›</a:t>
            </a:fld>
            <a:endParaRPr lang="en"/>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4767263"/>
            <a:ext cx="2133600" cy="273844"/>
          </a:xfrm>
          <a:prstGeom prst="rect">
            <a:avLst/>
          </a:prstGeom>
        </p:spPr>
        <p:txBody>
          <a:bodyPr/>
          <a:lstStyle/>
          <a:p>
            <a:fld id="{4A588111-A7CB-6541-A2AA-0228F1218D65}" type="datetimeFigureOut">
              <a:rPr lang="en-US" smtClean="0"/>
              <a:pPr/>
              <a:t>7/29/16</a:t>
            </a:fld>
            <a:endParaRPr lang="en-US"/>
          </a:p>
        </p:txBody>
      </p:sp>
      <p:sp>
        <p:nvSpPr>
          <p:cNvPr id="5" name="Footer Placeholder 4"/>
          <p:cNvSpPr>
            <a:spLocks noGrp="1"/>
          </p:cNvSpPr>
          <p:nvPr>
            <p:ph type="ftr" sz="quarter" idx="11"/>
          </p:nvPr>
        </p:nvSpPr>
        <p:spPr>
          <a:xfrm>
            <a:off x="3124200" y="4767263"/>
            <a:ext cx="2895600" cy="273844"/>
          </a:xfrm>
          <a:prstGeom prst="rect">
            <a:avLst/>
          </a:prstGeom>
        </p:spPr>
        <p:txBody>
          <a:bodyPr/>
          <a:lstStyle/>
          <a:p>
            <a:endParaRPr lang="en-US"/>
          </a:p>
        </p:txBody>
      </p:sp>
      <p:sp>
        <p:nvSpPr>
          <p:cNvPr id="6" name="Slide Number Placeholder 5"/>
          <p:cNvSpPr>
            <a:spLocks noGrp="1"/>
          </p:cNvSpPr>
          <p:nvPr>
            <p:ph type="sldNum" sz="quarter" idx="12"/>
          </p:nvPr>
        </p:nvSpPr>
        <p:spPr/>
        <p:txBody>
          <a:bodyPr/>
          <a:lstStyle/>
          <a:p>
            <a:fld id="{F2EF5081-9162-2546-8939-CBCD93294636}" type="slidenum">
              <a:rPr lang="en-US" smtClean="0"/>
              <a:pPr/>
              <a:t>‹#›</a:t>
            </a:fld>
            <a:endParaRPr lang="en-US"/>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2124627366"/>
      </p:ext>
    </p:extLst>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secHead">
  <p:cSld name="Section header">
    <p:spTree>
      <p:nvGrpSpPr>
        <p:cNvPr id="1" name="Shape 13"/>
        <p:cNvGrpSpPr/>
        <p:nvPr/>
      </p:nvGrpSpPr>
      <p:grpSpPr>
        <a:xfrm>
          <a:off x="0" y="0"/>
          <a:ext cx="0" cy="0"/>
          <a:chOff x="0" y="0"/>
          <a:chExt cx="0" cy="0"/>
        </a:xfrm>
      </p:grpSpPr>
      <p:sp>
        <p:nvSpPr>
          <p:cNvPr id="14" name="Shape 14"/>
          <p:cNvSpPr txBox="1">
            <a:spLocks noGrp="1"/>
          </p:cNvSpPr>
          <p:nvPr>
            <p:ph type="title"/>
          </p:nvPr>
        </p:nvSpPr>
        <p:spPr>
          <a:xfrm>
            <a:off x="311700" y="2150850"/>
            <a:ext cx="8520600" cy="841800"/>
          </a:xfrm>
          <a:prstGeom prst="rect">
            <a:avLst/>
          </a:prstGeom>
        </p:spPr>
        <p:txBody>
          <a:bodyPr lIns="91425" tIns="91425" rIns="91425" bIns="91425" anchor="ctr" anchorCtr="0"/>
          <a:lstStyle>
            <a:lvl1pPr lvl="0" algn="ctr">
              <a:spcBef>
                <a:spcPts val="0"/>
              </a:spcBef>
              <a:buSzPct val="100000"/>
              <a:defRPr sz="3600"/>
            </a:lvl1pPr>
            <a:lvl2pPr lvl="1" algn="ctr">
              <a:spcBef>
                <a:spcPts val="0"/>
              </a:spcBef>
              <a:buSzPct val="100000"/>
              <a:defRPr sz="3600"/>
            </a:lvl2pPr>
            <a:lvl3pPr lvl="2" algn="ctr">
              <a:spcBef>
                <a:spcPts val="0"/>
              </a:spcBef>
              <a:buSzPct val="100000"/>
              <a:defRPr sz="3600"/>
            </a:lvl3pPr>
            <a:lvl4pPr lvl="3" algn="ctr">
              <a:spcBef>
                <a:spcPts val="0"/>
              </a:spcBef>
              <a:buSzPct val="100000"/>
              <a:defRPr sz="3600"/>
            </a:lvl4pPr>
            <a:lvl5pPr lvl="4" algn="ctr">
              <a:spcBef>
                <a:spcPts val="0"/>
              </a:spcBef>
              <a:buSzPct val="100000"/>
              <a:defRPr sz="3600"/>
            </a:lvl5pPr>
            <a:lvl6pPr lvl="5" algn="ctr">
              <a:spcBef>
                <a:spcPts val="0"/>
              </a:spcBef>
              <a:buSzPct val="100000"/>
              <a:defRPr sz="3600"/>
            </a:lvl6pPr>
            <a:lvl7pPr lvl="6" algn="ctr">
              <a:spcBef>
                <a:spcPts val="0"/>
              </a:spcBef>
              <a:buSzPct val="100000"/>
              <a:defRPr sz="3600"/>
            </a:lvl7pPr>
            <a:lvl8pPr lvl="7" algn="ctr">
              <a:spcBef>
                <a:spcPts val="0"/>
              </a:spcBef>
              <a:buSzPct val="100000"/>
              <a:defRPr sz="3600"/>
            </a:lvl8pPr>
            <a:lvl9pPr lvl="8" algn="ctr">
              <a:spcBef>
                <a:spcPts val="0"/>
              </a:spcBef>
              <a:buSzPct val="100000"/>
              <a:defRPr sz="3600"/>
            </a:lvl9pPr>
          </a:lstStyle>
          <a:p>
            <a:endParaRPr/>
          </a:p>
        </p:txBody>
      </p:sp>
      <p:sp>
        <p:nvSpPr>
          <p:cNvPr id="15" name="Shape 15"/>
          <p:cNvSpPr txBox="1">
            <a:spLocks noGrp="1"/>
          </p:cNvSpPr>
          <p:nvPr>
            <p:ph type="sldNum" idx="12"/>
          </p:nvPr>
        </p:nvSpPr>
        <p:spPr>
          <a:xfrm>
            <a:off x="8472457" y="4663216"/>
            <a:ext cx="548700"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
              <a:pPr lvl="0">
                <a:spcBef>
                  <a:spcPts val="0"/>
                </a:spcBef>
                <a:buNone/>
              </a:pPr>
              <a:t>‹#›</a:t>
            </a:fld>
            <a:endParaRPr lang="en"/>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x">
  <p:cSld name="Title and body">
    <p:spTree>
      <p:nvGrpSpPr>
        <p:cNvPr id="1" name="Shape 16"/>
        <p:cNvGrpSpPr/>
        <p:nvPr/>
      </p:nvGrpSpPr>
      <p:grpSpPr>
        <a:xfrm>
          <a:off x="0" y="0"/>
          <a:ext cx="0" cy="0"/>
          <a:chOff x="0" y="0"/>
          <a:chExt cx="0" cy="0"/>
        </a:xfrm>
      </p:grpSpPr>
      <p:sp>
        <p:nvSpPr>
          <p:cNvPr id="17" name="Shape 17"/>
          <p:cNvSpPr txBox="1">
            <a:spLocks noGrp="1"/>
          </p:cNvSpPr>
          <p:nvPr>
            <p:ph type="title"/>
          </p:nvPr>
        </p:nvSpPr>
        <p:spPr>
          <a:xfrm>
            <a:off x="311700" y="445025"/>
            <a:ext cx="8520600" cy="572700"/>
          </a:xfrm>
          <a:prstGeom prst="rect">
            <a:avLst/>
          </a:prstGeom>
        </p:spPr>
        <p:txBody>
          <a:bodyPr lIns="91425" tIns="91425" rIns="91425" bIns="91425" anchor="t" anchorCtr="0"/>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a:p>
        </p:txBody>
      </p:sp>
      <p:sp>
        <p:nvSpPr>
          <p:cNvPr id="18" name="Shape 18"/>
          <p:cNvSpPr txBox="1">
            <a:spLocks noGrp="1"/>
          </p:cNvSpPr>
          <p:nvPr>
            <p:ph type="body" idx="1"/>
          </p:nvPr>
        </p:nvSpPr>
        <p:spPr>
          <a:xfrm>
            <a:off x="311700" y="1152475"/>
            <a:ext cx="8520600" cy="3416400"/>
          </a:xfrm>
          <a:prstGeom prst="rect">
            <a:avLst/>
          </a:prstGeom>
        </p:spPr>
        <p:txBody>
          <a:bodyPr lIns="91425" tIns="91425" rIns="91425" bIns="91425" anchor="t" anchorCtr="0"/>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a:p>
        </p:txBody>
      </p:sp>
      <p:sp>
        <p:nvSpPr>
          <p:cNvPr id="19" name="Shape 19"/>
          <p:cNvSpPr txBox="1">
            <a:spLocks noGrp="1"/>
          </p:cNvSpPr>
          <p:nvPr>
            <p:ph type="sldNum" idx="12"/>
          </p:nvPr>
        </p:nvSpPr>
        <p:spPr>
          <a:xfrm>
            <a:off x="8472457" y="4663216"/>
            <a:ext cx="548700"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
              <a:pPr lvl="0">
                <a:spcBef>
                  <a:spcPts val="0"/>
                </a:spcBef>
                <a:buNone/>
              </a:pPr>
              <a:t>‹#›</a:t>
            </a:fld>
            <a:endParaRPr lang="en"/>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ColTx">
  <p:cSld name="Title and two columns">
    <p:spTree>
      <p:nvGrpSpPr>
        <p:cNvPr id="1" name="Shape 20"/>
        <p:cNvGrpSpPr/>
        <p:nvPr/>
      </p:nvGrpSpPr>
      <p:grpSpPr>
        <a:xfrm>
          <a:off x="0" y="0"/>
          <a:ext cx="0" cy="0"/>
          <a:chOff x="0" y="0"/>
          <a:chExt cx="0" cy="0"/>
        </a:xfrm>
      </p:grpSpPr>
      <p:sp>
        <p:nvSpPr>
          <p:cNvPr id="21" name="Shape 21"/>
          <p:cNvSpPr txBox="1">
            <a:spLocks noGrp="1"/>
          </p:cNvSpPr>
          <p:nvPr>
            <p:ph type="title"/>
          </p:nvPr>
        </p:nvSpPr>
        <p:spPr>
          <a:xfrm>
            <a:off x="311700" y="445025"/>
            <a:ext cx="8520600" cy="572700"/>
          </a:xfrm>
          <a:prstGeom prst="rect">
            <a:avLst/>
          </a:prstGeom>
        </p:spPr>
        <p:txBody>
          <a:bodyPr lIns="91425" tIns="91425" rIns="91425" bIns="91425" anchor="t" anchorCtr="0"/>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a:p>
        </p:txBody>
      </p:sp>
      <p:sp>
        <p:nvSpPr>
          <p:cNvPr id="22" name="Shape 22"/>
          <p:cNvSpPr txBox="1">
            <a:spLocks noGrp="1"/>
          </p:cNvSpPr>
          <p:nvPr>
            <p:ph type="body" idx="1"/>
          </p:nvPr>
        </p:nvSpPr>
        <p:spPr>
          <a:xfrm>
            <a:off x="311700" y="1152475"/>
            <a:ext cx="3999900" cy="3416400"/>
          </a:xfrm>
          <a:prstGeom prst="rect">
            <a:avLst/>
          </a:prstGeom>
        </p:spPr>
        <p:txBody>
          <a:bodyPr lIns="91425" tIns="91425" rIns="91425" bIns="91425" anchor="t" anchorCtr="0"/>
          <a:lstStyle>
            <a:lvl1pPr lvl="0">
              <a:spcBef>
                <a:spcPts val="0"/>
              </a:spcBef>
              <a:buSzPct val="100000"/>
              <a:defRPr sz="1400"/>
            </a:lvl1pPr>
            <a:lvl2pPr lvl="1">
              <a:spcBef>
                <a:spcPts val="0"/>
              </a:spcBef>
              <a:buSzPct val="100000"/>
              <a:defRPr sz="1200"/>
            </a:lvl2pPr>
            <a:lvl3pPr lvl="2">
              <a:spcBef>
                <a:spcPts val="0"/>
              </a:spcBef>
              <a:buSzPct val="100000"/>
              <a:defRPr sz="1200"/>
            </a:lvl3pPr>
            <a:lvl4pPr lvl="3">
              <a:spcBef>
                <a:spcPts val="0"/>
              </a:spcBef>
              <a:buSzPct val="100000"/>
              <a:defRPr sz="1200"/>
            </a:lvl4pPr>
            <a:lvl5pPr lvl="4">
              <a:spcBef>
                <a:spcPts val="0"/>
              </a:spcBef>
              <a:buSzPct val="100000"/>
              <a:defRPr sz="1200"/>
            </a:lvl5pPr>
            <a:lvl6pPr lvl="5">
              <a:spcBef>
                <a:spcPts val="0"/>
              </a:spcBef>
              <a:buSzPct val="100000"/>
              <a:defRPr sz="1200"/>
            </a:lvl6pPr>
            <a:lvl7pPr lvl="6">
              <a:spcBef>
                <a:spcPts val="0"/>
              </a:spcBef>
              <a:buSzPct val="100000"/>
              <a:defRPr sz="1200"/>
            </a:lvl7pPr>
            <a:lvl8pPr lvl="7">
              <a:spcBef>
                <a:spcPts val="0"/>
              </a:spcBef>
              <a:buSzPct val="100000"/>
              <a:defRPr sz="1200"/>
            </a:lvl8pPr>
            <a:lvl9pPr lvl="8">
              <a:spcBef>
                <a:spcPts val="0"/>
              </a:spcBef>
              <a:buSzPct val="100000"/>
              <a:defRPr sz="1200"/>
            </a:lvl9pPr>
          </a:lstStyle>
          <a:p>
            <a:endParaRPr/>
          </a:p>
        </p:txBody>
      </p:sp>
      <p:sp>
        <p:nvSpPr>
          <p:cNvPr id="23" name="Shape 23"/>
          <p:cNvSpPr txBox="1">
            <a:spLocks noGrp="1"/>
          </p:cNvSpPr>
          <p:nvPr>
            <p:ph type="body" idx="2"/>
          </p:nvPr>
        </p:nvSpPr>
        <p:spPr>
          <a:xfrm>
            <a:off x="4832400" y="1152475"/>
            <a:ext cx="3999900" cy="3416400"/>
          </a:xfrm>
          <a:prstGeom prst="rect">
            <a:avLst/>
          </a:prstGeom>
        </p:spPr>
        <p:txBody>
          <a:bodyPr lIns="91425" tIns="91425" rIns="91425" bIns="91425" anchor="t" anchorCtr="0"/>
          <a:lstStyle>
            <a:lvl1pPr lvl="0">
              <a:spcBef>
                <a:spcPts val="0"/>
              </a:spcBef>
              <a:buSzPct val="100000"/>
              <a:defRPr sz="1400"/>
            </a:lvl1pPr>
            <a:lvl2pPr lvl="1">
              <a:spcBef>
                <a:spcPts val="0"/>
              </a:spcBef>
              <a:buSzPct val="100000"/>
              <a:defRPr sz="1200"/>
            </a:lvl2pPr>
            <a:lvl3pPr lvl="2">
              <a:spcBef>
                <a:spcPts val="0"/>
              </a:spcBef>
              <a:buSzPct val="100000"/>
              <a:defRPr sz="1200"/>
            </a:lvl3pPr>
            <a:lvl4pPr lvl="3">
              <a:spcBef>
                <a:spcPts val="0"/>
              </a:spcBef>
              <a:buSzPct val="100000"/>
              <a:defRPr sz="1200"/>
            </a:lvl4pPr>
            <a:lvl5pPr lvl="4">
              <a:spcBef>
                <a:spcPts val="0"/>
              </a:spcBef>
              <a:buSzPct val="100000"/>
              <a:defRPr sz="1200"/>
            </a:lvl5pPr>
            <a:lvl6pPr lvl="5">
              <a:spcBef>
                <a:spcPts val="0"/>
              </a:spcBef>
              <a:buSzPct val="100000"/>
              <a:defRPr sz="1200"/>
            </a:lvl6pPr>
            <a:lvl7pPr lvl="6">
              <a:spcBef>
                <a:spcPts val="0"/>
              </a:spcBef>
              <a:buSzPct val="100000"/>
              <a:defRPr sz="1200"/>
            </a:lvl7pPr>
            <a:lvl8pPr lvl="7">
              <a:spcBef>
                <a:spcPts val="0"/>
              </a:spcBef>
              <a:buSzPct val="100000"/>
              <a:defRPr sz="1200"/>
            </a:lvl8pPr>
            <a:lvl9pPr lvl="8">
              <a:spcBef>
                <a:spcPts val="0"/>
              </a:spcBef>
              <a:buSzPct val="100000"/>
              <a:defRPr sz="1200"/>
            </a:lvl9pPr>
          </a:lstStyle>
          <a:p>
            <a:endParaRPr/>
          </a:p>
        </p:txBody>
      </p:sp>
      <p:sp>
        <p:nvSpPr>
          <p:cNvPr id="24" name="Shape 24"/>
          <p:cNvSpPr txBox="1">
            <a:spLocks noGrp="1"/>
          </p:cNvSpPr>
          <p:nvPr>
            <p:ph type="sldNum" idx="12"/>
          </p:nvPr>
        </p:nvSpPr>
        <p:spPr>
          <a:xfrm>
            <a:off x="8472457" y="4663216"/>
            <a:ext cx="548700"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
              <a:pPr lvl="0">
                <a:spcBef>
                  <a:spcPts val="0"/>
                </a:spcBef>
                <a:buNone/>
              </a:pPr>
              <a:t>‹#›</a:t>
            </a:fld>
            <a:endParaRPr lang="en"/>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Only">
  <p:cSld name="Title only">
    <p:spTree>
      <p:nvGrpSpPr>
        <p:cNvPr id="1" name="Shape 25"/>
        <p:cNvGrpSpPr/>
        <p:nvPr/>
      </p:nvGrpSpPr>
      <p:grpSpPr>
        <a:xfrm>
          <a:off x="0" y="0"/>
          <a:ext cx="0" cy="0"/>
          <a:chOff x="0" y="0"/>
          <a:chExt cx="0" cy="0"/>
        </a:xfrm>
      </p:grpSpPr>
      <p:sp>
        <p:nvSpPr>
          <p:cNvPr id="26" name="Shape 26"/>
          <p:cNvSpPr txBox="1">
            <a:spLocks noGrp="1"/>
          </p:cNvSpPr>
          <p:nvPr>
            <p:ph type="title"/>
          </p:nvPr>
        </p:nvSpPr>
        <p:spPr>
          <a:xfrm>
            <a:off x="311700" y="445025"/>
            <a:ext cx="8520600" cy="572700"/>
          </a:xfrm>
          <a:prstGeom prst="rect">
            <a:avLst/>
          </a:prstGeom>
        </p:spPr>
        <p:txBody>
          <a:bodyPr lIns="91425" tIns="91425" rIns="91425" bIns="91425" anchor="t" anchorCtr="0"/>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a:p>
        </p:txBody>
      </p:sp>
      <p:sp>
        <p:nvSpPr>
          <p:cNvPr id="27" name="Shape 27"/>
          <p:cNvSpPr txBox="1">
            <a:spLocks noGrp="1"/>
          </p:cNvSpPr>
          <p:nvPr>
            <p:ph type="sldNum" idx="12"/>
          </p:nvPr>
        </p:nvSpPr>
        <p:spPr>
          <a:xfrm>
            <a:off x="8472457" y="4663216"/>
            <a:ext cx="548700"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
              <a:pPr lvl="0">
                <a:spcBef>
                  <a:spcPts val="0"/>
                </a:spcBef>
                <a:buNone/>
              </a:pPr>
              <a:t>‹#›</a:t>
            </a:fld>
            <a:endParaRPr lang="en"/>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name="One column text">
    <p:spTree>
      <p:nvGrpSpPr>
        <p:cNvPr id="1" name="Shape 28"/>
        <p:cNvGrpSpPr/>
        <p:nvPr/>
      </p:nvGrpSpPr>
      <p:grpSpPr>
        <a:xfrm>
          <a:off x="0" y="0"/>
          <a:ext cx="0" cy="0"/>
          <a:chOff x="0" y="0"/>
          <a:chExt cx="0" cy="0"/>
        </a:xfrm>
      </p:grpSpPr>
      <p:sp>
        <p:nvSpPr>
          <p:cNvPr id="29" name="Shape 29"/>
          <p:cNvSpPr txBox="1">
            <a:spLocks noGrp="1"/>
          </p:cNvSpPr>
          <p:nvPr>
            <p:ph type="title"/>
          </p:nvPr>
        </p:nvSpPr>
        <p:spPr>
          <a:xfrm>
            <a:off x="311700" y="555600"/>
            <a:ext cx="2808000" cy="755700"/>
          </a:xfrm>
          <a:prstGeom prst="rect">
            <a:avLst/>
          </a:prstGeom>
        </p:spPr>
        <p:txBody>
          <a:bodyPr lIns="91425" tIns="91425" rIns="91425" bIns="91425" anchor="b" anchorCtr="0"/>
          <a:lstStyle>
            <a:lvl1pPr lvl="0">
              <a:spcBef>
                <a:spcPts val="0"/>
              </a:spcBef>
              <a:buSzPct val="100000"/>
              <a:defRPr sz="2400"/>
            </a:lvl1pPr>
            <a:lvl2pPr lvl="1">
              <a:spcBef>
                <a:spcPts val="0"/>
              </a:spcBef>
              <a:buSzPct val="100000"/>
              <a:defRPr sz="2400"/>
            </a:lvl2pPr>
            <a:lvl3pPr lvl="2">
              <a:spcBef>
                <a:spcPts val="0"/>
              </a:spcBef>
              <a:buSzPct val="100000"/>
              <a:defRPr sz="2400"/>
            </a:lvl3pPr>
            <a:lvl4pPr lvl="3">
              <a:spcBef>
                <a:spcPts val="0"/>
              </a:spcBef>
              <a:buSzPct val="100000"/>
              <a:defRPr sz="2400"/>
            </a:lvl4pPr>
            <a:lvl5pPr lvl="4">
              <a:spcBef>
                <a:spcPts val="0"/>
              </a:spcBef>
              <a:buSzPct val="100000"/>
              <a:defRPr sz="2400"/>
            </a:lvl5pPr>
            <a:lvl6pPr lvl="5">
              <a:spcBef>
                <a:spcPts val="0"/>
              </a:spcBef>
              <a:buSzPct val="100000"/>
              <a:defRPr sz="2400"/>
            </a:lvl6pPr>
            <a:lvl7pPr lvl="6">
              <a:spcBef>
                <a:spcPts val="0"/>
              </a:spcBef>
              <a:buSzPct val="100000"/>
              <a:defRPr sz="2400"/>
            </a:lvl7pPr>
            <a:lvl8pPr lvl="7">
              <a:spcBef>
                <a:spcPts val="0"/>
              </a:spcBef>
              <a:buSzPct val="100000"/>
              <a:defRPr sz="2400"/>
            </a:lvl8pPr>
            <a:lvl9pPr lvl="8">
              <a:spcBef>
                <a:spcPts val="0"/>
              </a:spcBef>
              <a:buSzPct val="100000"/>
              <a:defRPr sz="2400"/>
            </a:lvl9pPr>
          </a:lstStyle>
          <a:p>
            <a:endParaRPr/>
          </a:p>
        </p:txBody>
      </p:sp>
      <p:sp>
        <p:nvSpPr>
          <p:cNvPr id="30" name="Shape 30"/>
          <p:cNvSpPr txBox="1">
            <a:spLocks noGrp="1"/>
          </p:cNvSpPr>
          <p:nvPr>
            <p:ph type="body" idx="1"/>
          </p:nvPr>
        </p:nvSpPr>
        <p:spPr>
          <a:xfrm>
            <a:off x="311700" y="1389600"/>
            <a:ext cx="2808000" cy="3179400"/>
          </a:xfrm>
          <a:prstGeom prst="rect">
            <a:avLst/>
          </a:prstGeom>
        </p:spPr>
        <p:txBody>
          <a:bodyPr lIns="91425" tIns="91425" rIns="91425" bIns="91425" anchor="t" anchorCtr="0"/>
          <a:lstStyle>
            <a:lvl1pPr lvl="0">
              <a:spcBef>
                <a:spcPts val="0"/>
              </a:spcBef>
              <a:buSzPct val="100000"/>
              <a:defRPr sz="1200"/>
            </a:lvl1pPr>
            <a:lvl2pPr lvl="1">
              <a:spcBef>
                <a:spcPts val="0"/>
              </a:spcBef>
              <a:buSzPct val="100000"/>
              <a:defRPr sz="1200"/>
            </a:lvl2pPr>
            <a:lvl3pPr lvl="2">
              <a:spcBef>
                <a:spcPts val="0"/>
              </a:spcBef>
              <a:buSzPct val="100000"/>
              <a:defRPr sz="1200"/>
            </a:lvl3pPr>
            <a:lvl4pPr lvl="3">
              <a:spcBef>
                <a:spcPts val="0"/>
              </a:spcBef>
              <a:buSzPct val="100000"/>
              <a:defRPr sz="1200"/>
            </a:lvl4pPr>
            <a:lvl5pPr lvl="4">
              <a:spcBef>
                <a:spcPts val="0"/>
              </a:spcBef>
              <a:buSzPct val="100000"/>
              <a:defRPr sz="1200"/>
            </a:lvl5pPr>
            <a:lvl6pPr lvl="5">
              <a:spcBef>
                <a:spcPts val="0"/>
              </a:spcBef>
              <a:buSzPct val="100000"/>
              <a:defRPr sz="1200"/>
            </a:lvl6pPr>
            <a:lvl7pPr lvl="6">
              <a:spcBef>
                <a:spcPts val="0"/>
              </a:spcBef>
              <a:buSzPct val="100000"/>
              <a:defRPr sz="1200"/>
            </a:lvl7pPr>
            <a:lvl8pPr lvl="7">
              <a:spcBef>
                <a:spcPts val="0"/>
              </a:spcBef>
              <a:buSzPct val="100000"/>
              <a:defRPr sz="1200"/>
            </a:lvl8pPr>
            <a:lvl9pPr lvl="8">
              <a:spcBef>
                <a:spcPts val="0"/>
              </a:spcBef>
              <a:buSzPct val="100000"/>
              <a:defRPr sz="1200"/>
            </a:lvl9pPr>
          </a:lstStyle>
          <a:p>
            <a:endParaRPr/>
          </a:p>
        </p:txBody>
      </p:sp>
      <p:sp>
        <p:nvSpPr>
          <p:cNvPr id="31" name="Shape 31"/>
          <p:cNvSpPr txBox="1">
            <a:spLocks noGrp="1"/>
          </p:cNvSpPr>
          <p:nvPr>
            <p:ph type="sldNum" idx="12"/>
          </p:nvPr>
        </p:nvSpPr>
        <p:spPr>
          <a:xfrm>
            <a:off x="8472457" y="4663216"/>
            <a:ext cx="548700"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
              <a:pPr lvl="0">
                <a:spcBef>
                  <a:spcPts val="0"/>
                </a:spcBef>
                <a:buNone/>
              </a:pPr>
              <a:t>‹#›</a:t>
            </a:fld>
            <a:endParaRPr lang="en"/>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name="Main point">
    <p:spTree>
      <p:nvGrpSpPr>
        <p:cNvPr id="1" name="Shape 32"/>
        <p:cNvGrpSpPr/>
        <p:nvPr/>
      </p:nvGrpSpPr>
      <p:grpSpPr>
        <a:xfrm>
          <a:off x="0" y="0"/>
          <a:ext cx="0" cy="0"/>
          <a:chOff x="0" y="0"/>
          <a:chExt cx="0" cy="0"/>
        </a:xfrm>
      </p:grpSpPr>
      <p:sp>
        <p:nvSpPr>
          <p:cNvPr id="33" name="Shape 33"/>
          <p:cNvSpPr txBox="1">
            <a:spLocks noGrp="1"/>
          </p:cNvSpPr>
          <p:nvPr>
            <p:ph type="title"/>
          </p:nvPr>
        </p:nvSpPr>
        <p:spPr>
          <a:xfrm>
            <a:off x="490250" y="450150"/>
            <a:ext cx="6367800" cy="4090800"/>
          </a:xfrm>
          <a:prstGeom prst="rect">
            <a:avLst/>
          </a:prstGeom>
        </p:spPr>
        <p:txBody>
          <a:bodyPr lIns="91425" tIns="91425" rIns="91425" bIns="91425" anchor="ctr" anchorCtr="0"/>
          <a:lstStyle>
            <a:lvl1pPr lvl="0">
              <a:spcBef>
                <a:spcPts val="0"/>
              </a:spcBef>
              <a:buSzPct val="100000"/>
              <a:defRPr sz="4800"/>
            </a:lvl1pPr>
            <a:lvl2pPr lvl="1">
              <a:spcBef>
                <a:spcPts val="0"/>
              </a:spcBef>
              <a:buSzPct val="100000"/>
              <a:defRPr sz="4800"/>
            </a:lvl2pPr>
            <a:lvl3pPr lvl="2">
              <a:spcBef>
                <a:spcPts val="0"/>
              </a:spcBef>
              <a:buSzPct val="100000"/>
              <a:defRPr sz="4800"/>
            </a:lvl3pPr>
            <a:lvl4pPr lvl="3">
              <a:spcBef>
                <a:spcPts val="0"/>
              </a:spcBef>
              <a:buSzPct val="100000"/>
              <a:defRPr sz="4800"/>
            </a:lvl4pPr>
            <a:lvl5pPr lvl="4">
              <a:spcBef>
                <a:spcPts val="0"/>
              </a:spcBef>
              <a:buSzPct val="100000"/>
              <a:defRPr sz="4800"/>
            </a:lvl5pPr>
            <a:lvl6pPr lvl="5">
              <a:spcBef>
                <a:spcPts val="0"/>
              </a:spcBef>
              <a:buSzPct val="100000"/>
              <a:defRPr sz="4800"/>
            </a:lvl6pPr>
            <a:lvl7pPr lvl="6">
              <a:spcBef>
                <a:spcPts val="0"/>
              </a:spcBef>
              <a:buSzPct val="100000"/>
              <a:defRPr sz="4800"/>
            </a:lvl7pPr>
            <a:lvl8pPr lvl="7">
              <a:spcBef>
                <a:spcPts val="0"/>
              </a:spcBef>
              <a:buSzPct val="100000"/>
              <a:defRPr sz="4800"/>
            </a:lvl8pPr>
            <a:lvl9pPr lvl="8">
              <a:spcBef>
                <a:spcPts val="0"/>
              </a:spcBef>
              <a:buSzPct val="100000"/>
              <a:defRPr sz="4800"/>
            </a:lvl9pPr>
          </a:lstStyle>
          <a:p>
            <a:endParaRPr/>
          </a:p>
        </p:txBody>
      </p:sp>
      <p:sp>
        <p:nvSpPr>
          <p:cNvPr id="34" name="Shape 34"/>
          <p:cNvSpPr txBox="1">
            <a:spLocks noGrp="1"/>
          </p:cNvSpPr>
          <p:nvPr>
            <p:ph type="sldNum" idx="12"/>
          </p:nvPr>
        </p:nvSpPr>
        <p:spPr>
          <a:xfrm>
            <a:off x="8472457" y="4663216"/>
            <a:ext cx="548700"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
              <a:pPr lvl="0">
                <a:spcBef>
                  <a:spcPts val="0"/>
                </a:spcBef>
                <a:buNone/>
              </a:pPr>
              <a:t>‹#›</a:t>
            </a:fld>
            <a:endParaRPr lang="en"/>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name="Section title and description">
    <p:spTree>
      <p:nvGrpSpPr>
        <p:cNvPr id="1" name="Shape 35"/>
        <p:cNvGrpSpPr/>
        <p:nvPr/>
      </p:nvGrpSpPr>
      <p:grpSpPr>
        <a:xfrm>
          <a:off x="0" y="0"/>
          <a:ext cx="0" cy="0"/>
          <a:chOff x="0" y="0"/>
          <a:chExt cx="0" cy="0"/>
        </a:xfrm>
      </p:grpSpPr>
      <p:sp>
        <p:nvSpPr>
          <p:cNvPr id="36" name="Shape 36"/>
          <p:cNvSpPr/>
          <p:nvPr/>
        </p:nvSpPr>
        <p:spPr>
          <a:xfrm>
            <a:off x="4572000" y="-125"/>
            <a:ext cx="4572000" cy="5143500"/>
          </a:xfrm>
          <a:prstGeom prst="rect">
            <a:avLst/>
          </a:prstGeom>
          <a:solidFill>
            <a:schemeClr val="lt2"/>
          </a:solidFill>
          <a:ln>
            <a:noFill/>
          </a:ln>
        </p:spPr>
        <p:txBody>
          <a:bodyPr lIns="91425" tIns="91425" rIns="91425" bIns="91425" anchor="ctr" anchorCtr="0">
            <a:noAutofit/>
          </a:bodyPr>
          <a:lstStyle/>
          <a:p>
            <a:pPr lvl="0">
              <a:spcBef>
                <a:spcPts val="0"/>
              </a:spcBef>
              <a:buNone/>
            </a:pPr>
            <a:endParaRPr/>
          </a:p>
        </p:txBody>
      </p:sp>
      <p:sp>
        <p:nvSpPr>
          <p:cNvPr id="37" name="Shape 37"/>
          <p:cNvSpPr txBox="1">
            <a:spLocks noGrp="1"/>
          </p:cNvSpPr>
          <p:nvPr>
            <p:ph type="title"/>
          </p:nvPr>
        </p:nvSpPr>
        <p:spPr>
          <a:xfrm>
            <a:off x="265500" y="1233175"/>
            <a:ext cx="4045200" cy="1482300"/>
          </a:xfrm>
          <a:prstGeom prst="rect">
            <a:avLst/>
          </a:prstGeom>
        </p:spPr>
        <p:txBody>
          <a:bodyPr lIns="91425" tIns="91425" rIns="91425" bIns="91425" anchor="b" anchorCtr="0"/>
          <a:lstStyle>
            <a:lvl1pPr lvl="0" algn="ctr">
              <a:spcBef>
                <a:spcPts val="0"/>
              </a:spcBef>
              <a:buSzPct val="100000"/>
              <a:defRPr sz="4200"/>
            </a:lvl1pPr>
            <a:lvl2pPr lvl="1" algn="ctr">
              <a:spcBef>
                <a:spcPts val="0"/>
              </a:spcBef>
              <a:buSzPct val="100000"/>
              <a:defRPr sz="4200"/>
            </a:lvl2pPr>
            <a:lvl3pPr lvl="2" algn="ctr">
              <a:spcBef>
                <a:spcPts val="0"/>
              </a:spcBef>
              <a:buSzPct val="100000"/>
              <a:defRPr sz="4200"/>
            </a:lvl3pPr>
            <a:lvl4pPr lvl="3" algn="ctr">
              <a:spcBef>
                <a:spcPts val="0"/>
              </a:spcBef>
              <a:buSzPct val="100000"/>
              <a:defRPr sz="4200"/>
            </a:lvl4pPr>
            <a:lvl5pPr lvl="4" algn="ctr">
              <a:spcBef>
                <a:spcPts val="0"/>
              </a:spcBef>
              <a:buSzPct val="100000"/>
              <a:defRPr sz="4200"/>
            </a:lvl5pPr>
            <a:lvl6pPr lvl="5" algn="ctr">
              <a:spcBef>
                <a:spcPts val="0"/>
              </a:spcBef>
              <a:buSzPct val="100000"/>
              <a:defRPr sz="4200"/>
            </a:lvl6pPr>
            <a:lvl7pPr lvl="6" algn="ctr">
              <a:spcBef>
                <a:spcPts val="0"/>
              </a:spcBef>
              <a:buSzPct val="100000"/>
              <a:defRPr sz="4200"/>
            </a:lvl7pPr>
            <a:lvl8pPr lvl="7" algn="ctr">
              <a:spcBef>
                <a:spcPts val="0"/>
              </a:spcBef>
              <a:buSzPct val="100000"/>
              <a:defRPr sz="4200"/>
            </a:lvl8pPr>
            <a:lvl9pPr lvl="8" algn="ctr">
              <a:spcBef>
                <a:spcPts val="0"/>
              </a:spcBef>
              <a:buSzPct val="100000"/>
              <a:defRPr sz="4200"/>
            </a:lvl9pPr>
          </a:lstStyle>
          <a:p>
            <a:endParaRPr/>
          </a:p>
        </p:txBody>
      </p:sp>
      <p:sp>
        <p:nvSpPr>
          <p:cNvPr id="38" name="Shape 38"/>
          <p:cNvSpPr txBox="1">
            <a:spLocks noGrp="1"/>
          </p:cNvSpPr>
          <p:nvPr>
            <p:ph type="subTitle" idx="1"/>
          </p:nvPr>
        </p:nvSpPr>
        <p:spPr>
          <a:xfrm>
            <a:off x="265500" y="2803075"/>
            <a:ext cx="4045200" cy="1235100"/>
          </a:xfrm>
          <a:prstGeom prst="rect">
            <a:avLst/>
          </a:prstGeom>
        </p:spPr>
        <p:txBody>
          <a:bodyPr lIns="91425" tIns="91425" rIns="91425" bIns="91425" anchor="t" anchorCtr="0"/>
          <a:lstStyle>
            <a:lvl1pPr lvl="0" algn="ctr">
              <a:lnSpc>
                <a:spcPct val="100000"/>
              </a:lnSpc>
              <a:spcBef>
                <a:spcPts val="0"/>
              </a:spcBef>
              <a:spcAft>
                <a:spcPts val="0"/>
              </a:spcAft>
              <a:buSzPct val="100000"/>
              <a:buNone/>
              <a:defRPr sz="2100"/>
            </a:lvl1pPr>
            <a:lvl2pPr lvl="1" algn="ctr">
              <a:lnSpc>
                <a:spcPct val="100000"/>
              </a:lnSpc>
              <a:spcBef>
                <a:spcPts val="0"/>
              </a:spcBef>
              <a:spcAft>
                <a:spcPts val="0"/>
              </a:spcAft>
              <a:buSzPct val="100000"/>
              <a:buNone/>
              <a:defRPr sz="2100"/>
            </a:lvl2pPr>
            <a:lvl3pPr lvl="2" algn="ctr">
              <a:lnSpc>
                <a:spcPct val="100000"/>
              </a:lnSpc>
              <a:spcBef>
                <a:spcPts val="0"/>
              </a:spcBef>
              <a:spcAft>
                <a:spcPts val="0"/>
              </a:spcAft>
              <a:buSzPct val="100000"/>
              <a:buNone/>
              <a:defRPr sz="2100"/>
            </a:lvl3pPr>
            <a:lvl4pPr lvl="3" algn="ctr">
              <a:lnSpc>
                <a:spcPct val="100000"/>
              </a:lnSpc>
              <a:spcBef>
                <a:spcPts val="0"/>
              </a:spcBef>
              <a:spcAft>
                <a:spcPts val="0"/>
              </a:spcAft>
              <a:buSzPct val="100000"/>
              <a:buNone/>
              <a:defRPr sz="2100"/>
            </a:lvl4pPr>
            <a:lvl5pPr lvl="4" algn="ctr">
              <a:lnSpc>
                <a:spcPct val="100000"/>
              </a:lnSpc>
              <a:spcBef>
                <a:spcPts val="0"/>
              </a:spcBef>
              <a:spcAft>
                <a:spcPts val="0"/>
              </a:spcAft>
              <a:buSzPct val="100000"/>
              <a:buNone/>
              <a:defRPr sz="2100"/>
            </a:lvl5pPr>
            <a:lvl6pPr lvl="5" algn="ctr">
              <a:lnSpc>
                <a:spcPct val="100000"/>
              </a:lnSpc>
              <a:spcBef>
                <a:spcPts val="0"/>
              </a:spcBef>
              <a:spcAft>
                <a:spcPts val="0"/>
              </a:spcAft>
              <a:buSzPct val="100000"/>
              <a:buNone/>
              <a:defRPr sz="2100"/>
            </a:lvl6pPr>
            <a:lvl7pPr lvl="6" algn="ctr">
              <a:lnSpc>
                <a:spcPct val="100000"/>
              </a:lnSpc>
              <a:spcBef>
                <a:spcPts val="0"/>
              </a:spcBef>
              <a:spcAft>
                <a:spcPts val="0"/>
              </a:spcAft>
              <a:buSzPct val="100000"/>
              <a:buNone/>
              <a:defRPr sz="2100"/>
            </a:lvl7pPr>
            <a:lvl8pPr lvl="7" algn="ctr">
              <a:lnSpc>
                <a:spcPct val="100000"/>
              </a:lnSpc>
              <a:spcBef>
                <a:spcPts val="0"/>
              </a:spcBef>
              <a:spcAft>
                <a:spcPts val="0"/>
              </a:spcAft>
              <a:buSzPct val="100000"/>
              <a:buNone/>
              <a:defRPr sz="2100"/>
            </a:lvl8pPr>
            <a:lvl9pPr lvl="8" algn="ctr">
              <a:lnSpc>
                <a:spcPct val="100000"/>
              </a:lnSpc>
              <a:spcBef>
                <a:spcPts val="0"/>
              </a:spcBef>
              <a:spcAft>
                <a:spcPts val="0"/>
              </a:spcAft>
              <a:buSzPct val="100000"/>
              <a:buNone/>
              <a:defRPr sz="2100"/>
            </a:lvl9pPr>
          </a:lstStyle>
          <a:p>
            <a:endParaRPr/>
          </a:p>
        </p:txBody>
      </p:sp>
      <p:sp>
        <p:nvSpPr>
          <p:cNvPr id="39" name="Shape 39"/>
          <p:cNvSpPr txBox="1">
            <a:spLocks noGrp="1"/>
          </p:cNvSpPr>
          <p:nvPr>
            <p:ph type="body" idx="2"/>
          </p:nvPr>
        </p:nvSpPr>
        <p:spPr>
          <a:xfrm>
            <a:off x="4939500" y="724075"/>
            <a:ext cx="3837000" cy="3695100"/>
          </a:xfrm>
          <a:prstGeom prst="rect">
            <a:avLst/>
          </a:prstGeom>
        </p:spPr>
        <p:txBody>
          <a:bodyPr lIns="91425" tIns="91425" rIns="91425" bIns="91425" anchor="ctr" anchorCtr="0"/>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a:p>
        </p:txBody>
      </p:sp>
      <p:sp>
        <p:nvSpPr>
          <p:cNvPr id="40" name="Shape 40"/>
          <p:cNvSpPr txBox="1">
            <a:spLocks noGrp="1"/>
          </p:cNvSpPr>
          <p:nvPr>
            <p:ph type="sldNum" idx="12"/>
          </p:nvPr>
        </p:nvSpPr>
        <p:spPr>
          <a:xfrm>
            <a:off x="8472457" y="4663216"/>
            <a:ext cx="548700"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
              <a:pPr lvl="0">
                <a:spcBef>
                  <a:spcPts val="0"/>
                </a:spcBef>
                <a:buNone/>
              </a:pPr>
              <a:t>‹#›</a:t>
            </a:fld>
            <a:endParaRPr lang="en"/>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name="Caption">
    <p:spTree>
      <p:nvGrpSpPr>
        <p:cNvPr id="1" name="Shape 41"/>
        <p:cNvGrpSpPr/>
        <p:nvPr/>
      </p:nvGrpSpPr>
      <p:grpSpPr>
        <a:xfrm>
          <a:off x="0" y="0"/>
          <a:ext cx="0" cy="0"/>
          <a:chOff x="0" y="0"/>
          <a:chExt cx="0" cy="0"/>
        </a:xfrm>
      </p:grpSpPr>
      <p:sp>
        <p:nvSpPr>
          <p:cNvPr id="42" name="Shape 42"/>
          <p:cNvSpPr txBox="1">
            <a:spLocks noGrp="1"/>
          </p:cNvSpPr>
          <p:nvPr>
            <p:ph type="body" idx="1"/>
          </p:nvPr>
        </p:nvSpPr>
        <p:spPr>
          <a:xfrm>
            <a:off x="311700" y="4230575"/>
            <a:ext cx="5998800" cy="605100"/>
          </a:xfrm>
          <a:prstGeom prst="rect">
            <a:avLst/>
          </a:prstGeom>
        </p:spPr>
        <p:txBody>
          <a:bodyPr lIns="91425" tIns="91425" rIns="91425" bIns="91425" anchor="ctr" anchorCtr="0"/>
          <a:lstStyle>
            <a:lvl1pPr lvl="0">
              <a:lnSpc>
                <a:spcPct val="100000"/>
              </a:lnSpc>
              <a:spcBef>
                <a:spcPts val="0"/>
              </a:spcBef>
              <a:spcAft>
                <a:spcPts val="0"/>
              </a:spcAft>
              <a:buNone/>
              <a:defRPr/>
            </a:lvl1pPr>
          </a:lstStyle>
          <a:p>
            <a:endParaRPr/>
          </a:p>
        </p:txBody>
      </p:sp>
      <p:sp>
        <p:nvSpPr>
          <p:cNvPr id="43" name="Shape 43"/>
          <p:cNvSpPr txBox="1">
            <a:spLocks noGrp="1"/>
          </p:cNvSpPr>
          <p:nvPr>
            <p:ph type="sldNum" idx="12"/>
          </p:nvPr>
        </p:nvSpPr>
        <p:spPr>
          <a:xfrm>
            <a:off x="8472457" y="4663216"/>
            <a:ext cx="548700"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
              <a:pPr lvl="0">
                <a:spcBef>
                  <a:spcPts val="0"/>
                </a:spcBef>
                <a:buNone/>
              </a:pPr>
              <a:t>‹#›</a:t>
            </a:fld>
            <a:endParaRPr lang="en"/>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solidFill>
          <a:srgbClr val="FFFFFF">
            <a:alpha val="21540"/>
          </a:srgbClr>
        </a:solidFill>
        <a:effectLst/>
      </p:bgPr>
    </p:bg>
    <p:spTree>
      <p:nvGrpSpPr>
        <p:cNvPr id="1" name="Shape 5"/>
        <p:cNvGrpSpPr/>
        <p:nvPr/>
      </p:nvGrpSpPr>
      <p:grpSpPr>
        <a:xfrm>
          <a:off x="0" y="0"/>
          <a:ext cx="0" cy="0"/>
          <a:chOff x="0" y="0"/>
          <a:chExt cx="0" cy="0"/>
        </a:xfrm>
      </p:grpSpPr>
      <p:sp>
        <p:nvSpPr>
          <p:cNvPr id="6" name="Shape 6"/>
          <p:cNvSpPr txBox="1">
            <a:spLocks noGrp="1"/>
          </p:cNvSpPr>
          <p:nvPr>
            <p:ph type="title"/>
          </p:nvPr>
        </p:nvSpPr>
        <p:spPr>
          <a:xfrm>
            <a:off x="311700" y="445025"/>
            <a:ext cx="8520600" cy="572700"/>
          </a:xfrm>
          <a:prstGeom prst="rect">
            <a:avLst/>
          </a:prstGeom>
          <a:noFill/>
          <a:ln>
            <a:noFill/>
          </a:ln>
        </p:spPr>
        <p:txBody>
          <a:bodyPr lIns="91425" tIns="91425" rIns="91425" bIns="91425" anchor="t" anchorCtr="0"/>
          <a:lstStyle>
            <a:lvl1pPr lvl="0">
              <a:spcBef>
                <a:spcPts val="0"/>
              </a:spcBef>
              <a:buClr>
                <a:schemeClr val="dk1"/>
              </a:buClr>
              <a:buSzPct val="100000"/>
              <a:buNone/>
              <a:defRPr sz="2800">
                <a:solidFill>
                  <a:schemeClr val="dk1"/>
                </a:solidFill>
              </a:defRPr>
            </a:lvl1pPr>
            <a:lvl2pPr lvl="1">
              <a:spcBef>
                <a:spcPts val="0"/>
              </a:spcBef>
              <a:buClr>
                <a:schemeClr val="dk1"/>
              </a:buClr>
              <a:buSzPct val="100000"/>
              <a:buNone/>
              <a:defRPr sz="2800">
                <a:solidFill>
                  <a:schemeClr val="dk1"/>
                </a:solidFill>
              </a:defRPr>
            </a:lvl2pPr>
            <a:lvl3pPr lvl="2">
              <a:spcBef>
                <a:spcPts val="0"/>
              </a:spcBef>
              <a:buClr>
                <a:schemeClr val="dk1"/>
              </a:buClr>
              <a:buSzPct val="100000"/>
              <a:buNone/>
              <a:defRPr sz="2800">
                <a:solidFill>
                  <a:schemeClr val="dk1"/>
                </a:solidFill>
              </a:defRPr>
            </a:lvl3pPr>
            <a:lvl4pPr lvl="3">
              <a:spcBef>
                <a:spcPts val="0"/>
              </a:spcBef>
              <a:buClr>
                <a:schemeClr val="dk1"/>
              </a:buClr>
              <a:buSzPct val="100000"/>
              <a:buNone/>
              <a:defRPr sz="2800">
                <a:solidFill>
                  <a:schemeClr val="dk1"/>
                </a:solidFill>
              </a:defRPr>
            </a:lvl4pPr>
            <a:lvl5pPr lvl="4">
              <a:spcBef>
                <a:spcPts val="0"/>
              </a:spcBef>
              <a:buClr>
                <a:schemeClr val="dk1"/>
              </a:buClr>
              <a:buSzPct val="100000"/>
              <a:buNone/>
              <a:defRPr sz="2800">
                <a:solidFill>
                  <a:schemeClr val="dk1"/>
                </a:solidFill>
              </a:defRPr>
            </a:lvl5pPr>
            <a:lvl6pPr lvl="5">
              <a:spcBef>
                <a:spcPts val="0"/>
              </a:spcBef>
              <a:buClr>
                <a:schemeClr val="dk1"/>
              </a:buClr>
              <a:buSzPct val="100000"/>
              <a:buNone/>
              <a:defRPr sz="2800">
                <a:solidFill>
                  <a:schemeClr val="dk1"/>
                </a:solidFill>
              </a:defRPr>
            </a:lvl6pPr>
            <a:lvl7pPr lvl="6">
              <a:spcBef>
                <a:spcPts val="0"/>
              </a:spcBef>
              <a:buClr>
                <a:schemeClr val="dk1"/>
              </a:buClr>
              <a:buSzPct val="100000"/>
              <a:buNone/>
              <a:defRPr sz="2800">
                <a:solidFill>
                  <a:schemeClr val="dk1"/>
                </a:solidFill>
              </a:defRPr>
            </a:lvl7pPr>
            <a:lvl8pPr lvl="7">
              <a:spcBef>
                <a:spcPts val="0"/>
              </a:spcBef>
              <a:buClr>
                <a:schemeClr val="dk1"/>
              </a:buClr>
              <a:buSzPct val="100000"/>
              <a:buNone/>
              <a:defRPr sz="2800">
                <a:solidFill>
                  <a:schemeClr val="dk1"/>
                </a:solidFill>
              </a:defRPr>
            </a:lvl8pPr>
            <a:lvl9pPr lvl="8">
              <a:spcBef>
                <a:spcPts val="0"/>
              </a:spcBef>
              <a:buClr>
                <a:schemeClr val="dk1"/>
              </a:buClr>
              <a:buSzPct val="100000"/>
              <a:buNone/>
              <a:defRPr sz="2800">
                <a:solidFill>
                  <a:schemeClr val="dk1"/>
                </a:solidFill>
              </a:defRPr>
            </a:lvl9pPr>
          </a:lstStyle>
          <a:p>
            <a:endParaRPr/>
          </a:p>
        </p:txBody>
      </p:sp>
      <p:sp>
        <p:nvSpPr>
          <p:cNvPr id="7" name="Shape 7"/>
          <p:cNvSpPr txBox="1">
            <a:spLocks noGrp="1"/>
          </p:cNvSpPr>
          <p:nvPr>
            <p:ph type="body" idx="1"/>
          </p:nvPr>
        </p:nvSpPr>
        <p:spPr>
          <a:xfrm>
            <a:off x="311700" y="1152475"/>
            <a:ext cx="8520600" cy="3416400"/>
          </a:xfrm>
          <a:prstGeom prst="rect">
            <a:avLst/>
          </a:prstGeom>
          <a:noFill/>
          <a:ln>
            <a:noFill/>
          </a:ln>
        </p:spPr>
        <p:txBody>
          <a:bodyPr lIns="91425" tIns="91425" rIns="91425" bIns="91425" anchor="t" anchorCtr="0"/>
          <a:lstStyle>
            <a:lvl1pPr lvl="0">
              <a:lnSpc>
                <a:spcPct val="115000"/>
              </a:lnSpc>
              <a:spcBef>
                <a:spcPts val="0"/>
              </a:spcBef>
              <a:spcAft>
                <a:spcPts val="1600"/>
              </a:spcAft>
              <a:buClr>
                <a:schemeClr val="dk2"/>
              </a:buClr>
              <a:buSzPct val="100000"/>
              <a:defRPr sz="1800">
                <a:solidFill>
                  <a:schemeClr val="dk2"/>
                </a:solidFill>
              </a:defRPr>
            </a:lvl1pPr>
            <a:lvl2pPr lvl="1">
              <a:lnSpc>
                <a:spcPct val="115000"/>
              </a:lnSpc>
              <a:spcBef>
                <a:spcPts val="0"/>
              </a:spcBef>
              <a:spcAft>
                <a:spcPts val="1600"/>
              </a:spcAft>
              <a:buClr>
                <a:schemeClr val="dk2"/>
              </a:buClr>
              <a:defRPr>
                <a:solidFill>
                  <a:schemeClr val="dk2"/>
                </a:solidFill>
              </a:defRPr>
            </a:lvl2pPr>
            <a:lvl3pPr lvl="2">
              <a:lnSpc>
                <a:spcPct val="115000"/>
              </a:lnSpc>
              <a:spcBef>
                <a:spcPts val="0"/>
              </a:spcBef>
              <a:spcAft>
                <a:spcPts val="1600"/>
              </a:spcAft>
              <a:buClr>
                <a:schemeClr val="dk2"/>
              </a:buClr>
              <a:defRPr>
                <a:solidFill>
                  <a:schemeClr val="dk2"/>
                </a:solidFill>
              </a:defRPr>
            </a:lvl3pPr>
            <a:lvl4pPr lvl="3">
              <a:lnSpc>
                <a:spcPct val="115000"/>
              </a:lnSpc>
              <a:spcBef>
                <a:spcPts val="0"/>
              </a:spcBef>
              <a:spcAft>
                <a:spcPts val="1600"/>
              </a:spcAft>
              <a:buClr>
                <a:schemeClr val="dk2"/>
              </a:buClr>
              <a:defRPr>
                <a:solidFill>
                  <a:schemeClr val="dk2"/>
                </a:solidFill>
              </a:defRPr>
            </a:lvl4pPr>
            <a:lvl5pPr lvl="4">
              <a:lnSpc>
                <a:spcPct val="115000"/>
              </a:lnSpc>
              <a:spcBef>
                <a:spcPts val="0"/>
              </a:spcBef>
              <a:spcAft>
                <a:spcPts val="1600"/>
              </a:spcAft>
              <a:buClr>
                <a:schemeClr val="dk2"/>
              </a:buClr>
              <a:defRPr>
                <a:solidFill>
                  <a:schemeClr val="dk2"/>
                </a:solidFill>
              </a:defRPr>
            </a:lvl5pPr>
            <a:lvl6pPr lvl="5">
              <a:lnSpc>
                <a:spcPct val="115000"/>
              </a:lnSpc>
              <a:spcBef>
                <a:spcPts val="0"/>
              </a:spcBef>
              <a:spcAft>
                <a:spcPts val="1600"/>
              </a:spcAft>
              <a:buClr>
                <a:schemeClr val="dk2"/>
              </a:buClr>
              <a:defRPr>
                <a:solidFill>
                  <a:schemeClr val="dk2"/>
                </a:solidFill>
              </a:defRPr>
            </a:lvl6pPr>
            <a:lvl7pPr lvl="6">
              <a:lnSpc>
                <a:spcPct val="115000"/>
              </a:lnSpc>
              <a:spcBef>
                <a:spcPts val="0"/>
              </a:spcBef>
              <a:spcAft>
                <a:spcPts val="1600"/>
              </a:spcAft>
              <a:buClr>
                <a:schemeClr val="dk2"/>
              </a:buClr>
              <a:defRPr>
                <a:solidFill>
                  <a:schemeClr val="dk2"/>
                </a:solidFill>
              </a:defRPr>
            </a:lvl7pPr>
            <a:lvl8pPr lvl="7">
              <a:lnSpc>
                <a:spcPct val="115000"/>
              </a:lnSpc>
              <a:spcBef>
                <a:spcPts val="0"/>
              </a:spcBef>
              <a:spcAft>
                <a:spcPts val="1600"/>
              </a:spcAft>
              <a:buClr>
                <a:schemeClr val="dk2"/>
              </a:buClr>
              <a:defRPr>
                <a:solidFill>
                  <a:schemeClr val="dk2"/>
                </a:solidFill>
              </a:defRPr>
            </a:lvl8pPr>
            <a:lvl9pPr lvl="8">
              <a:lnSpc>
                <a:spcPct val="115000"/>
              </a:lnSpc>
              <a:spcBef>
                <a:spcPts val="0"/>
              </a:spcBef>
              <a:spcAft>
                <a:spcPts val="1600"/>
              </a:spcAft>
              <a:buClr>
                <a:schemeClr val="dk2"/>
              </a:buClr>
              <a:defRPr>
                <a:solidFill>
                  <a:schemeClr val="dk2"/>
                </a:solidFill>
              </a:defRPr>
            </a:lvl9pPr>
          </a:lstStyle>
          <a:p>
            <a:endParaRPr/>
          </a:p>
        </p:txBody>
      </p:sp>
      <p:sp>
        <p:nvSpPr>
          <p:cNvPr id="8" name="Shape 8"/>
          <p:cNvSpPr txBox="1">
            <a:spLocks noGrp="1"/>
          </p:cNvSpPr>
          <p:nvPr>
            <p:ph type="sldNum" idx="12"/>
          </p:nvPr>
        </p:nvSpPr>
        <p:spPr>
          <a:xfrm>
            <a:off x="8472457" y="4663216"/>
            <a:ext cx="548700" cy="393600"/>
          </a:xfrm>
          <a:prstGeom prst="rect">
            <a:avLst/>
          </a:prstGeom>
          <a:noFill/>
          <a:ln>
            <a:noFill/>
          </a:ln>
        </p:spPr>
        <p:txBody>
          <a:bodyPr lIns="91425" tIns="91425" rIns="91425" bIns="91425" anchor="ctr" anchorCtr="0">
            <a:noAutofit/>
          </a:bodyPr>
          <a:lstStyle/>
          <a:p>
            <a:pPr lvl="0" algn="r">
              <a:spcBef>
                <a:spcPts val="0"/>
              </a:spcBef>
              <a:buNone/>
            </a:pPr>
            <a:fld id="{00000000-1234-1234-1234-123412341234}" type="slidenum">
              <a:rPr lang="en" sz="1000">
                <a:solidFill>
                  <a:schemeClr val="dk2"/>
                </a:solidFill>
              </a:rPr>
              <a:pPr lvl="0" algn="r">
                <a:spcBef>
                  <a:spcPts val="0"/>
                </a:spcBef>
                <a:buNone/>
              </a:pPr>
              <a:t>‹#›</a:t>
            </a:fld>
            <a:endParaRPr lang="en" sz="1000">
              <a:solidFill>
                <a:schemeClr val="dk2"/>
              </a:solidFill>
            </a:endParaRPr>
          </a:p>
        </p:txBody>
      </p:sp>
    </p:spTree>
  </p:cSld>
  <p:clrMap bg1="lt1" tx1="dk1" bg2="dk2" tx2="lt2" accent1="accent1" accent2="accent2" accent3="accent3" accent4="accent4" accent5="accent5" accent6="accent6" hlink="hlink" folHlink="folHlink"/>
  <p:sldLayoutIdLst>
    <p:sldLayoutId r:id="rId1"/>
    <p:sldLayoutId r:id="rId2"/>
    <p:sldLayoutId r:id="rId3"/>
    <p:sldLayoutId r:id="rId4"/>
    <p:sldLayoutId r:id="rId5"/>
    <p:sldLayoutId r:id="rId6"/>
    <p:sldLayoutId r:id="rId7"/>
    <p:sldLayoutId r:id="rId8"/>
    <p:sldLayoutId r:id="rId9"/>
    <p:sldLayoutId r:id="rId10"/>
    <p:sldLayoutId r:id="rId11"/>
    <p:sldLayoutId r:id="rId12"/>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p:titleStyle>
    <p:body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4" Type="http://schemas.openxmlformats.org/officeDocument/2006/relationships/image" Target="../media/image2.gif"/><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image" Target="../media/image12.jpe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7.xml"/><Relationship Id="rId3" Type="http://schemas.openxmlformats.org/officeDocument/2006/relationships/image" Target="../media/image13.jpe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image" Target="../media/image14.jpe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image" Target="../media/image15.jpe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image" Target="../media/image16.jpe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8.xml"/><Relationship Id="rId3" Type="http://schemas.openxmlformats.org/officeDocument/2006/relationships/image" Target="../media/image17.jpeg"/></Relationships>
</file>

<file path=ppt/slides/_rels/slide16.xml.rels><?xml version="1.0" encoding="UTF-8" standalone="yes"?>
<Relationships xmlns="http://schemas.openxmlformats.org/package/2006/relationships"><Relationship Id="rId3" Type="http://schemas.openxmlformats.org/officeDocument/2006/relationships/image" Target="../media/image18.jpeg"/><Relationship Id="rId4" Type="http://schemas.openxmlformats.org/officeDocument/2006/relationships/image" Target="../media/image19.gif"/><Relationship Id="rId1" Type="http://schemas.openxmlformats.org/officeDocument/2006/relationships/slideLayout" Target="../slideLayouts/slideLayout1.xml"/><Relationship Id="rId2" Type="http://schemas.openxmlformats.org/officeDocument/2006/relationships/notesSlide" Target="../notesSlides/notesSlide9.xml"/></Relationships>
</file>

<file path=ppt/slides/_rels/slide17.xml.rels><?xml version="1.0" encoding="UTF-8" standalone="yes"?>
<Relationships xmlns="http://schemas.openxmlformats.org/package/2006/relationships"><Relationship Id="rId3" Type="http://schemas.openxmlformats.org/officeDocument/2006/relationships/image" Target="../media/image20.jpeg"/><Relationship Id="rId4" Type="http://schemas.openxmlformats.org/officeDocument/2006/relationships/hyperlink" Target="http://www.enchantedlearning.com/school/Antarctica/quiz/" TargetMode="External"/><Relationship Id="rId5" Type="http://schemas.openxmlformats.org/officeDocument/2006/relationships/image" Target="../media/image21.png"/><Relationship Id="rId1" Type="http://schemas.openxmlformats.org/officeDocument/2006/relationships/slideLayout" Target="../slideLayouts/slideLayout1.xml"/><Relationship Id="rId2" Type="http://schemas.openxmlformats.org/officeDocument/2006/relationships/notesSlide" Target="../notesSlides/notesSlide10.xml"/></Relationships>
</file>

<file path=ppt/slides/_rels/slide18.xml.rels><?xml version="1.0" encoding="UTF-8" standalone="yes"?>
<Relationships xmlns="http://schemas.openxmlformats.org/package/2006/relationships"><Relationship Id="rId3" Type="http://schemas.openxmlformats.org/officeDocument/2006/relationships/image" Target="../media/image22.jpeg"/><Relationship Id="rId4" Type="http://schemas.openxmlformats.org/officeDocument/2006/relationships/hyperlink" Target="http://www.enchantedlearning.com/school/Antarctic/" TargetMode="External"/><Relationship Id="rId5" Type="http://schemas.openxmlformats.org/officeDocument/2006/relationships/hyperlink" Target="https://www.eduplace.com/ss/maps/pdf/world_cont.pdf" TargetMode="External"/><Relationship Id="rId6" Type="http://schemas.openxmlformats.org/officeDocument/2006/relationships/hyperlink" Target="https://www.youtube.com/watch?v=7V26wCXi9fc" TargetMode="External"/><Relationship Id="rId7" Type="http://schemas.openxmlformats.org/officeDocument/2006/relationships/hyperlink" Target="https://www.youtube.com/watch?v=MEh4B1Pv8YE" TargetMode="External"/><Relationship Id="rId1" Type="http://schemas.openxmlformats.org/officeDocument/2006/relationships/slideLayout" Target="../slideLayouts/slideLayout1.xml"/><Relationship Id="rId2" Type="http://schemas.openxmlformats.org/officeDocument/2006/relationships/notesSlide" Target="../notesSlides/notesSlide11.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4" Type="http://schemas.openxmlformats.org/officeDocument/2006/relationships/image" Target="../media/image4.jpeg"/><Relationship Id="rId1" Type="http://schemas.openxmlformats.org/officeDocument/2006/relationships/slideLayout" Target="../slideLayouts/slideLayout1.xml"/><Relationship Id="rId2"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4" Type="http://schemas.openxmlformats.org/officeDocument/2006/relationships/hyperlink" Target="https://www.youtube.com/watch?v=MEh4B1Pv8YE" TargetMode="External"/><Relationship Id="rId1" Type="http://schemas.openxmlformats.org/officeDocument/2006/relationships/slideLayout" Target="../slideLayouts/slideLayout1.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3" Type="http://schemas.openxmlformats.org/officeDocument/2006/relationships/image" Target="../media/image6.jpeg"/><Relationship Id="rId4" Type="http://schemas.openxmlformats.org/officeDocument/2006/relationships/hyperlink" Target="https://www.youtube.com/watch?v=5plXAKlpDkQ" TargetMode="External"/><Relationship Id="rId1" Type="http://schemas.openxmlformats.org/officeDocument/2006/relationships/slideLayout" Target="../slideLayouts/slideLayout1.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3" Type="http://schemas.openxmlformats.org/officeDocument/2006/relationships/image" Target="../media/image7.jpeg"/><Relationship Id="rId4" Type="http://schemas.openxmlformats.org/officeDocument/2006/relationships/hyperlink" Target="https://www.youtube.com/watch?v=7V26wCXi9fc" TargetMode="External"/><Relationship Id="rId1" Type="http://schemas.openxmlformats.org/officeDocument/2006/relationships/slideLayout" Target="../slideLayouts/slideLayout1.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6.xml"/><Relationship Id="rId3" Type="http://schemas.openxmlformats.org/officeDocument/2006/relationships/image" Target="../media/image8.jpe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image" Target="../media/image9.jpe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image" Target="../media/image10.jpe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image" Target="../media/image11.jpe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blipFill>
          <a:blip r:embed="rId3">
            <a:alphaModFix/>
          </a:blip>
          <a:stretch>
            <a:fillRect/>
          </a:stretch>
        </a:blipFill>
        <a:effectLst/>
      </p:bgPr>
    </p:bg>
    <p:spTree>
      <p:nvGrpSpPr>
        <p:cNvPr id="1" name="Shape 53"/>
        <p:cNvGrpSpPr/>
        <p:nvPr/>
      </p:nvGrpSpPr>
      <p:grpSpPr>
        <a:xfrm>
          <a:off x="0" y="0"/>
          <a:ext cx="0" cy="0"/>
          <a:chOff x="0" y="0"/>
          <a:chExt cx="0" cy="0"/>
        </a:xfrm>
      </p:grpSpPr>
      <p:sp>
        <p:nvSpPr>
          <p:cNvPr id="54" name="Shape 54"/>
          <p:cNvSpPr txBox="1">
            <a:spLocks noGrp="1"/>
          </p:cNvSpPr>
          <p:nvPr>
            <p:ph type="ctrTitle"/>
          </p:nvPr>
        </p:nvSpPr>
        <p:spPr>
          <a:xfrm>
            <a:off x="311700" y="60100"/>
            <a:ext cx="8520600" cy="1442100"/>
          </a:xfrm>
          <a:prstGeom prst="rect">
            <a:avLst/>
          </a:prstGeom>
          <a:ln w="9525" cap="flat" cmpd="sng">
            <a:solidFill>
              <a:srgbClr val="0000FF"/>
            </a:solidFill>
            <a:prstDash val="solid"/>
            <a:round/>
            <a:headEnd type="none" w="med" len="med"/>
            <a:tailEnd type="none" w="med" len="med"/>
          </a:ln>
        </p:spPr>
        <p:txBody>
          <a:bodyPr lIns="91425" tIns="91425" rIns="91425" bIns="91425" anchor="b" anchorCtr="0">
            <a:noAutofit/>
          </a:bodyPr>
          <a:lstStyle/>
          <a:p>
            <a:pPr lvl="0" rtl="0">
              <a:spcBef>
                <a:spcPts val="0"/>
              </a:spcBef>
              <a:buNone/>
            </a:pPr>
            <a:r>
              <a:rPr lang="en"/>
              <a:t>   </a:t>
            </a:r>
            <a:r>
              <a:rPr lang="en" sz="4800"/>
              <a:t>Antarctica</a:t>
            </a:r>
          </a:p>
          <a:p>
            <a:pPr lvl="0" rtl="0">
              <a:spcBef>
                <a:spcPts val="0"/>
              </a:spcBef>
              <a:buNone/>
            </a:pPr>
            <a:r>
              <a:rPr lang="en" sz="4800"/>
              <a:t>    The Land at 70</a:t>
            </a:r>
            <a:r>
              <a:rPr lang="en" sz="4800" baseline="30000"/>
              <a:t>0</a:t>
            </a:r>
            <a:r>
              <a:rPr lang="en" sz="4800"/>
              <a:t> South </a:t>
            </a:r>
          </a:p>
        </p:txBody>
      </p:sp>
      <p:pic>
        <p:nvPicPr>
          <p:cNvPr id="55" name="Shape 55"/>
          <p:cNvPicPr preferRelativeResize="0"/>
          <p:nvPr/>
        </p:nvPicPr>
        <p:blipFill>
          <a:blip r:embed="rId4">
            <a:alphaModFix/>
          </a:blip>
          <a:stretch>
            <a:fillRect/>
          </a:stretch>
        </p:blipFill>
        <p:spPr>
          <a:xfrm>
            <a:off x="1936225" y="1502199"/>
            <a:ext cx="4276375" cy="3581100"/>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34817" name="Picture 1" descr="PICT0150.JPG"/>
          <p:cNvPicPr>
            <a:picLocks noChangeAspect="1"/>
          </p:cNvPicPr>
          <p:nvPr/>
        </p:nvPicPr>
        <p:blipFill>
          <a:blip r:embed="rId2">
            <a:extLst>
              <a:ext uri="{28A0092B-C50C-407E-A947-70E740481C1C}">
                <a14:useLocalDpi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val="0"/>
              </a:ext>
            </a:extLst>
          </a:blip>
          <a:srcRect/>
          <a:stretch>
            <a:fillRect/>
          </a:stretch>
        </p:blipFill>
        <p:spPr bwMode="auto">
          <a:xfrm>
            <a:off x="0" y="0"/>
            <a:ext cx="9144000" cy="5143500"/>
          </a:xfrm>
          <a:prstGeom prst="rect">
            <a:avLst/>
          </a:prstGeom>
          <a:noFill/>
          <a:ln>
            <a:noFill/>
          </a:ln>
          <a:extLst>
            <a:ext uri="{909E8E84-426E-40dd-AFC4-6F175D3DCCD1}">
              <a14:hiddenFill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solidFill>
                  <a:srgbClr val="FFFFFF"/>
                </a:solidFill>
              </a14:hiddenFill>
            </a:ext>
            <a:ext uri="{91240B29-F687-4f45-9708-019B960494DF}">
              <a14:hiddenLine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w="9525">
                <a:solidFill>
                  <a:srgbClr val="000000"/>
                </a:solidFill>
                <a:miter lim="800000"/>
                <a:headEnd/>
                <a:tailEnd/>
              </a14:hiddenLine>
            </a:ext>
          </a:extLst>
        </p:spPr>
      </p:pic>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175179764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35841" name="Picture 1" descr="PICT0152.JPG"/>
          <p:cNvPicPr>
            <a:picLocks noChangeAspect="1"/>
          </p:cNvPicPr>
          <p:nvPr/>
        </p:nvPicPr>
        <p:blipFill>
          <a:blip r:embed="rId3">
            <a:extLst>
              <a:ext uri="{28A0092B-C50C-407E-A947-70E740481C1C}">
                <a14:useLocalDpi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val="0"/>
              </a:ext>
            </a:extLst>
          </a:blip>
          <a:srcRect/>
          <a:stretch>
            <a:fillRect/>
          </a:stretch>
        </p:blipFill>
        <p:spPr bwMode="auto">
          <a:xfrm>
            <a:off x="0" y="0"/>
            <a:ext cx="9144000" cy="5143500"/>
          </a:xfrm>
          <a:prstGeom prst="rect">
            <a:avLst/>
          </a:prstGeom>
          <a:noFill/>
          <a:ln>
            <a:noFill/>
          </a:ln>
          <a:extLst>
            <a:ext uri="{909E8E84-426E-40dd-AFC4-6F175D3DCCD1}">
              <a14:hiddenFill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solidFill>
                  <a:srgbClr val="FFFFFF"/>
                </a:solidFill>
              </a14:hiddenFill>
            </a:ext>
            <a:ext uri="{91240B29-F687-4f45-9708-019B960494DF}">
              <a14:hiddenLine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w="9525">
                <a:solidFill>
                  <a:srgbClr val="000000"/>
                </a:solidFill>
                <a:miter lim="800000"/>
                <a:headEnd/>
                <a:tailEnd/>
              </a14:hiddenLine>
            </a:ext>
          </a:extLst>
        </p:spPr>
      </p:pic>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385717299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37889" name="Picture 1" descr="PICT0154.JPG"/>
          <p:cNvPicPr>
            <a:picLocks noChangeAspect="1"/>
          </p:cNvPicPr>
          <p:nvPr/>
        </p:nvPicPr>
        <p:blipFill>
          <a:blip r:embed="rId2">
            <a:extLst>
              <a:ext uri="{28A0092B-C50C-407E-A947-70E740481C1C}">
                <a14:useLocalDpi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val="0"/>
              </a:ext>
            </a:extLst>
          </a:blip>
          <a:srcRect/>
          <a:stretch>
            <a:fillRect/>
          </a:stretch>
        </p:blipFill>
        <p:spPr bwMode="auto">
          <a:xfrm>
            <a:off x="0" y="0"/>
            <a:ext cx="9144000" cy="5143500"/>
          </a:xfrm>
          <a:prstGeom prst="rect">
            <a:avLst/>
          </a:prstGeom>
          <a:noFill/>
          <a:ln>
            <a:noFill/>
          </a:ln>
          <a:extLst>
            <a:ext uri="{909E8E84-426E-40dd-AFC4-6F175D3DCCD1}">
              <a14:hiddenFill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solidFill>
                  <a:srgbClr val="FFFFFF"/>
                </a:solidFill>
              </a14:hiddenFill>
            </a:ext>
            <a:ext uri="{91240B29-F687-4f45-9708-019B960494DF}">
              <a14:hiddenLine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w="9525">
                <a:solidFill>
                  <a:srgbClr val="000000"/>
                </a:solidFill>
                <a:miter lim="800000"/>
                <a:headEnd/>
                <a:tailEnd/>
              </a14:hiddenLine>
            </a:ext>
          </a:extLst>
        </p:spPr>
      </p:pic>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363391352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38913" name="Picture 1" descr="PICT0156.JPG"/>
          <p:cNvPicPr>
            <a:picLocks noChangeAspect="1"/>
          </p:cNvPicPr>
          <p:nvPr/>
        </p:nvPicPr>
        <p:blipFill>
          <a:blip r:embed="rId2">
            <a:extLst>
              <a:ext uri="{28A0092B-C50C-407E-A947-70E740481C1C}">
                <a14:useLocalDpi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val="0"/>
              </a:ext>
            </a:extLst>
          </a:blip>
          <a:srcRect/>
          <a:stretch>
            <a:fillRect/>
          </a:stretch>
        </p:blipFill>
        <p:spPr bwMode="auto">
          <a:xfrm>
            <a:off x="0" y="0"/>
            <a:ext cx="9144000" cy="5143500"/>
          </a:xfrm>
          <a:prstGeom prst="rect">
            <a:avLst/>
          </a:prstGeom>
          <a:noFill/>
          <a:ln>
            <a:noFill/>
          </a:ln>
          <a:extLst>
            <a:ext uri="{909E8E84-426E-40dd-AFC4-6F175D3DCCD1}">
              <a14:hiddenFill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solidFill>
                  <a:srgbClr val="FFFFFF"/>
                </a:solidFill>
              </a14:hiddenFill>
            </a:ext>
            <a:ext uri="{91240B29-F687-4f45-9708-019B960494DF}">
              <a14:hiddenLine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w="9525">
                <a:solidFill>
                  <a:srgbClr val="000000"/>
                </a:solidFill>
                <a:miter lim="800000"/>
                <a:headEnd/>
                <a:tailEnd/>
              </a14:hiddenLine>
            </a:ext>
          </a:extLst>
        </p:spPr>
      </p:pic>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113532551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39937" name="Picture 1" descr="PICT0158.JPG"/>
          <p:cNvPicPr>
            <a:picLocks noChangeAspect="1"/>
          </p:cNvPicPr>
          <p:nvPr/>
        </p:nvPicPr>
        <p:blipFill>
          <a:blip r:embed="rId2">
            <a:extLst>
              <a:ext uri="{28A0092B-C50C-407E-A947-70E740481C1C}">
                <a14:useLocalDpi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val="0"/>
              </a:ext>
            </a:extLst>
          </a:blip>
          <a:srcRect/>
          <a:stretch>
            <a:fillRect/>
          </a:stretch>
        </p:blipFill>
        <p:spPr bwMode="auto">
          <a:xfrm>
            <a:off x="0" y="0"/>
            <a:ext cx="9144000" cy="5143500"/>
          </a:xfrm>
          <a:prstGeom prst="rect">
            <a:avLst/>
          </a:prstGeom>
          <a:noFill/>
          <a:ln>
            <a:noFill/>
          </a:ln>
          <a:extLst>
            <a:ext uri="{909E8E84-426E-40dd-AFC4-6F175D3DCCD1}">
              <a14:hiddenFill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solidFill>
                  <a:srgbClr val="FFFFFF"/>
                </a:solidFill>
              </a14:hiddenFill>
            </a:ext>
            <a:ext uri="{91240B29-F687-4f45-9708-019B960494DF}">
              <a14:hiddenLine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w="9525">
                <a:solidFill>
                  <a:srgbClr val="000000"/>
                </a:solidFill>
                <a:miter lim="800000"/>
                <a:headEnd/>
                <a:tailEnd/>
              </a14:hiddenLine>
            </a:ext>
          </a:extLst>
        </p:spPr>
      </p:pic>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291204023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blipFill>
          <a:blip r:embed="rId3">
            <a:alphaModFix/>
          </a:blip>
          <a:stretch>
            <a:fillRect/>
          </a:stretch>
        </a:blipFill>
        <a:effectLst/>
      </p:bgPr>
    </p:bg>
    <p:spTree>
      <p:nvGrpSpPr>
        <p:cNvPr id="1" name="Shape 83"/>
        <p:cNvGrpSpPr/>
        <p:nvPr/>
      </p:nvGrpSpPr>
      <p:grpSpPr>
        <a:xfrm>
          <a:off x="0" y="0"/>
          <a:ext cx="0" cy="0"/>
          <a:chOff x="0" y="0"/>
          <a:chExt cx="0" cy="0"/>
        </a:xfrm>
      </p:grpSpPr>
      <p:sp>
        <p:nvSpPr>
          <p:cNvPr id="84" name="Shape 84"/>
          <p:cNvSpPr txBox="1">
            <a:spLocks noGrp="1"/>
          </p:cNvSpPr>
          <p:nvPr>
            <p:ph type="ctrTitle"/>
          </p:nvPr>
        </p:nvSpPr>
        <p:spPr>
          <a:xfrm>
            <a:off x="407400" y="71275"/>
            <a:ext cx="8520600" cy="879000"/>
          </a:xfrm>
          <a:prstGeom prst="rect">
            <a:avLst/>
          </a:prstGeom>
        </p:spPr>
        <p:txBody>
          <a:bodyPr lIns="91425" tIns="91425" rIns="91425" bIns="91425" anchor="b" anchorCtr="0">
            <a:noAutofit/>
          </a:bodyPr>
          <a:lstStyle/>
          <a:p>
            <a:pPr lvl="0" rtl="0">
              <a:lnSpc>
                <a:spcPct val="115000"/>
              </a:lnSpc>
              <a:spcBef>
                <a:spcPts val="0"/>
              </a:spcBef>
              <a:buNone/>
            </a:pPr>
            <a:endParaRPr/>
          </a:p>
          <a:p>
            <a:pPr lvl="0" rtl="0">
              <a:lnSpc>
                <a:spcPct val="115000"/>
              </a:lnSpc>
              <a:spcBef>
                <a:spcPts val="0"/>
              </a:spcBef>
              <a:buNone/>
            </a:pPr>
            <a:endParaRPr/>
          </a:p>
          <a:p>
            <a:pPr lvl="0" rtl="0">
              <a:lnSpc>
                <a:spcPct val="115000"/>
              </a:lnSpc>
              <a:spcBef>
                <a:spcPts val="0"/>
              </a:spcBef>
              <a:buNone/>
            </a:pPr>
            <a:endParaRPr/>
          </a:p>
          <a:p>
            <a:pPr lvl="0" algn="l" rtl="0">
              <a:lnSpc>
                <a:spcPct val="115000"/>
              </a:lnSpc>
              <a:spcBef>
                <a:spcPts val="0"/>
              </a:spcBef>
              <a:buNone/>
            </a:pPr>
            <a:endParaRPr/>
          </a:p>
          <a:p>
            <a:pPr lvl="0" rtl="0">
              <a:lnSpc>
                <a:spcPct val="115000"/>
              </a:lnSpc>
              <a:spcBef>
                <a:spcPts val="0"/>
              </a:spcBef>
              <a:buNone/>
            </a:pPr>
            <a:r>
              <a:rPr lang="en" sz="3600" b="1">
                <a:solidFill>
                  <a:srgbClr val="FF0000"/>
                </a:solidFill>
              </a:rPr>
              <a:t> </a:t>
            </a:r>
            <a:r>
              <a:rPr lang="en" b="1"/>
              <a:t>People</a:t>
            </a:r>
          </a:p>
        </p:txBody>
      </p:sp>
      <p:sp>
        <p:nvSpPr>
          <p:cNvPr id="85" name="Shape 85"/>
          <p:cNvSpPr txBox="1">
            <a:spLocks noGrp="1"/>
          </p:cNvSpPr>
          <p:nvPr>
            <p:ph type="subTitle" idx="1"/>
          </p:nvPr>
        </p:nvSpPr>
        <p:spPr>
          <a:xfrm>
            <a:off x="311700" y="1318550"/>
            <a:ext cx="8520600" cy="3250800"/>
          </a:xfrm>
          <a:prstGeom prst="rect">
            <a:avLst/>
          </a:prstGeom>
        </p:spPr>
        <p:txBody>
          <a:bodyPr lIns="91425" tIns="91425" rIns="91425" bIns="91425" anchor="t" anchorCtr="0">
            <a:noAutofit/>
          </a:bodyPr>
          <a:lstStyle/>
          <a:p>
            <a:pPr lvl="0" algn="l" rtl="0">
              <a:lnSpc>
                <a:spcPct val="115000"/>
              </a:lnSpc>
              <a:spcBef>
                <a:spcPts val="0"/>
              </a:spcBef>
              <a:buNone/>
            </a:pPr>
            <a:r>
              <a:rPr lang="en" sz="1800">
                <a:solidFill>
                  <a:schemeClr val="dk1"/>
                </a:solidFill>
              </a:rPr>
              <a:t>Although scientific expeditions visit Antarctica, there are no permanent human residents (because of the extreme weather, which includes freezing temperatures, strong winds, and blizzards). There are about 4,000 seasonal visitors to Antarctica.</a:t>
            </a:r>
          </a:p>
          <a:p>
            <a:pPr lvl="0" algn="l">
              <a:lnSpc>
                <a:spcPct val="115000"/>
              </a:lnSpc>
              <a:spcBef>
                <a:spcPts val="0"/>
              </a:spcBef>
              <a:buNone/>
            </a:pPr>
            <a:r>
              <a:rPr lang="en" sz="1800">
                <a:solidFill>
                  <a:schemeClr val="dk1"/>
                </a:solidFill>
              </a:rPr>
              <a:t>Scientists from the US study at McMurdo station or Palmer station.</a:t>
            </a:r>
          </a:p>
          <a:p>
            <a:pPr lvl="0">
              <a:spcBef>
                <a:spcPts val="0"/>
              </a:spcBef>
              <a:buNone/>
            </a:pPr>
            <a:endParaRPr/>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blipFill>
          <a:blip r:embed="rId3">
            <a:alphaModFix/>
          </a:blip>
          <a:stretch>
            <a:fillRect/>
          </a:stretch>
        </a:blipFill>
        <a:effectLst/>
      </p:bgPr>
    </p:bg>
    <p:spTree>
      <p:nvGrpSpPr>
        <p:cNvPr id="1" name="Shape 89"/>
        <p:cNvGrpSpPr/>
        <p:nvPr/>
      </p:nvGrpSpPr>
      <p:grpSpPr>
        <a:xfrm>
          <a:off x="0" y="0"/>
          <a:ext cx="0" cy="0"/>
          <a:chOff x="0" y="0"/>
          <a:chExt cx="0" cy="0"/>
        </a:xfrm>
      </p:grpSpPr>
      <p:sp>
        <p:nvSpPr>
          <p:cNvPr id="90" name="Shape 90"/>
          <p:cNvSpPr txBox="1">
            <a:spLocks noGrp="1"/>
          </p:cNvSpPr>
          <p:nvPr>
            <p:ph type="subTitle" idx="1"/>
          </p:nvPr>
        </p:nvSpPr>
        <p:spPr>
          <a:xfrm>
            <a:off x="311700" y="4429700"/>
            <a:ext cx="8520600" cy="640200"/>
          </a:xfrm>
          <a:prstGeom prst="rect">
            <a:avLst/>
          </a:prstGeom>
          <a:ln w="9525" cap="flat" cmpd="sng">
            <a:solidFill>
              <a:schemeClr val="lt1"/>
            </a:solidFill>
            <a:prstDash val="solid"/>
            <a:round/>
            <a:headEnd type="none" w="med" len="med"/>
            <a:tailEnd type="none" w="med" len="med"/>
          </a:ln>
        </p:spPr>
        <p:txBody>
          <a:bodyPr lIns="91425" tIns="91425" rIns="91425" bIns="91425" anchor="t" anchorCtr="0">
            <a:noAutofit/>
          </a:bodyPr>
          <a:lstStyle/>
          <a:p>
            <a:pPr lvl="0">
              <a:spcBef>
                <a:spcPts val="0"/>
              </a:spcBef>
              <a:buClr>
                <a:schemeClr val="dk1"/>
              </a:buClr>
              <a:buSzPct val="39285"/>
              <a:buFont typeface="Arial"/>
              <a:buNone/>
            </a:pPr>
            <a:r>
              <a:rPr lang="en">
                <a:solidFill>
                  <a:srgbClr val="F3F3F3"/>
                </a:solidFill>
              </a:rPr>
              <a:t>What’s the largest ant in the world?</a:t>
            </a:r>
          </a:p>
          <a:p>
            <a:pPr lvl="0">
              <a:spcBef>
                <a:spcPts val="0"/>
              </a:spcBef>
              <a:buNone/>
            </a:pPr>
            <a:endParaRPr/>
          </a:p>
        </p:txBody>
      </p:sp>
      <p:pic>
        <p:nvPicPr>
          <p:cNvPr id="91" name="Shape 91" descr="Map of Antartica"/>
          <p:cNvPicPr preferRelativeResize="0"/>
          <p:nvPr/>
        </p:nvPicPr>
        <p:blipFill>
          <a:blip r:embed="rId4">
            <a:alphaModFix/>
          </a:blip>
          <a:stretch>
            <a:fillRect/>
          </a:stretch>
        </p:blipFill>
        <p:spPr>
          <a:xfrm>
            <a:off x="2281650" y="96600"/>
            <a:ext cx="4597550" cy="4237949"/>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blipFill>
          <a:blip r:embed="rId3">
            <a:alphaModFix/>
          </a:blip>
          <a:stretch>
            <a:fillRect/>
          </a:stretch>
        </a:blipFill>
        <a:effectLst/>
      </p:bgPr>
    </p:bg>
    <p:spTree>
      <p:nvGrpSpPr>
        <p:cNvPr id="1" name="Shape 95"/>
        <p:cNvGrpSpPr/>
        <p:nvPr/>
      </p:nvGrpSpPr>
      <p:grpSpPr>
        <a:xfrm>
          <a:off x="0" y="0"/>
          <a:ext cx="0" cy="0"/>
          <a:chOff x="0" y="0"/>
          <a:chExt cx="0" cy="0"/>
        </a:xfrm>
      </p:grpSpPr>
      <p:sp>
        <p:nvSpPr>
          <p:cNvPr id="96" name="Shape 96"/>
          <p:cNvSpPr txBox="1">
            <a:spLocks noGrp="1"/>
          </p:cNvSpPr>
          <p:nvPr>
            <p:ph type="ctrTitle"/>
          </p:nvPr>
        </p:nvSpPr>
        <p:spPr>
          <a:xfrm>
            <a:off x="311700" y="312450"/>
            <a:ext cx="8520600" cy="2484600"/>
          </a:xfrm>
          <a:prstGeom prst="rect">
            <a:avLst/>
          </a:prstGeom>
        </p:spPr>
        <p:txBody>
          <a:bodyPr lIns="91425" tIns="91425" rIns="91425" bIns="91425" anchor="b" anchorCtr="0">
            <a:noAutofit/>
          </a:bodyPr>
          <a:lstStyle/>
          <a:p>
            <a:pPr lvl="0">
              <a:spcBef>
                <a:spcPts val="0"/>
              </a:spcBef>
              <a:buNone/>
            </a:pPr>
            <a:endParaRPr/>
          </a:p>
          <a:p>
            <a:pPr lvl="0">
              <a:spcBef>
                <a:spcPts val="0"/>
              </a:spcBef>
              <a:buNone/>
            </a:pPr>
            <a:endParaRPr/>
          </a:p>
          <a:p>
            <a:pPr lvl="0">
              <a:spcBef>
                <a:spcPts val="0"/>
              </a:spcBef>
              <a:buNone/>
            </a:pPr>
            <a:endParaRPr/>
          </a:p>
          <a:p>
            <a:pPr lvl="0">
              <a:spcBef>
                <a:spcPts val="0"/>
              </a:spcBef>
              <a:buNone/>
            </a:pPr>
            <a:endParaRPr sz="3600"/>
          </a:p>
          <a:p>
            <a:pPr lvl="0">
              <a:spcBef>
                <a:spcPts val="0"/>
              </a:spcBef>
              <a:buNone/>
            </a:pPr>
            <a:endParaRPr sz="3600"/>
          </a:p>
        </p:txBody>
      </p:sp>
      <p:sp>
        <p:nvSpPr>
          <p:cNvPr id="97" name="Shape 97"/>
          <p:cNvSpPr txBox="1"/>
          <p:nvPr/>
        </p:nvSpPr>
        <p:spPr>
          <a:xfrm>
            <a:off x="248550" y="144200"/>
            <a:ext cx="8800500" cy="4470600"/>
          </a:xfrm>
          <a:prstGeom prst="rect">
            <a:avLst/>
          </a:prstGeom>
          <a:noFill/>
          <a:ln>
            <a:noFill/>
          </a:ln>
        </p:spPr>
        <p:txBody>
          <a:bodyPr lIns="91425" tIns="91425" rIns="91425" bIns="91425" anchor="ctr" anchorCtr="0">
            <a:noAutofit/>
          </a:bodyPr>
          <a:lstStyle/>
          <a:p>
            <a:pPr lvl="0" algn="l" rtl="0">
              <a:spcBef>
                <a:spcPts val="0"/>
              </a:spcBef>
              <a:buNone/>
            </a:pPr>
            <a:r>
              <a:rPr lang="en" sz="3000">
                <a:solidFill>
                  <a:schemeClr val="dk1"/>
                </a:solidFill>
              </a:rPr>
              <a:t>Now, let’s see what you have learned.   </a:t>
            </a:r>
          </a:p>
          <a:p>
            <a:pPr lvl="0" algn="l" rtl="0">
              <a:spcBef>
                <a:spcPts val="0"/>
              </a:spcBef>
              <a:buNone/>
            </a:pPr>
            <a:endParaRPr sz="3000">
              <a:solidFill>
                <a:schemeClr val="dk1"/>
              </a:solidFill>
            </a:endParaRPr>
          </a:p>
          <a:p>
            <a:pPr lvl="0" algn="l" rtl="0">
              <a:spcBef>
                <a:spcPts val="0"/>
              </a:spcBef>
              <a:buNone/>
            </a:pPr>
            <a:endParaRPr sz="3000">
              <a:solidFill>
                <a:schemeClr val="dk1"/>
              </a:solidFill>
            </a:endParaRPr>
          </a:p>
          <a:p>
            <a:pPr lvl="0" algn="l" rtl="0">
              <a:spcBef>
                <a:spcPts val="0"/>
              </a:spcBef>
              <a:buNone/>
            </a:pPr>
            <a:endParaRPr sz="3000">
              <a:solidFill>
                <a:schemeClr val="dk1"/>
              </a:solidFill>
            </a:endParaRPr>
          </a:p>
          <a:p>
            <a:pPr lvl="0" algn="l" rtl="0">
              <a:spcBef>
                <a:spcPts val="0"/>
              </a:spcBef>
              <a:buNone/>
            </a:pPr>
            <a:endParaRPr sz="3000">
              <a:solidFill>
                <a:schemeClr val="dk1"/>
              </a:solidFill>
            </a:endParaRPr>
          </a:p>
          <a:p>
            <a:pPr lvl="0" algn="l" rtl="0">
              <a:spcBef>
                <a:spcPts val="0"/>
              </a:spcBef>
              <a:buNone/>
            </a:pPr>
            <a:endParaRPr sz="3000">
              <a:solidFill>
                <a:schemeClr val="dk1"/>
              </a:solidFill>
            </a:endParaRPr>
          </a:p>
          <a:p>
            <a:pPr lvl="0" algn="l" rtl="0">
              <a:spcBef>
                <a:spcPts val="0"/>
              </a:spcBef>
              <a:buNone/>
            </a:pPr>
            <a:r>
              <a:rPr lang="en" sz="3000">
                <a:solidFill>
                  <a:schemeClr val="dk1"/>
                </a:solidFill>
              </a:rPr>
              <a:t>Click on the following link to take a short quiz.</a:t>
            </a:r>
          </a:p>
          <a:p>
            <a:pPr lvl="0" algn="ctr" rtl="0">
              <a:spcBef>
                <a:spcPts val="0"/>
              </a:spcBef>
              <a:buNone/>
            </a:pPr>
            <a:r>
              <a:rPr lang="en" sz="2400" b="1" u="sng">
                <a:solidFill>
                  <a:schemeClr val="accent5"/>
                </a:solidFill>
                <a:hlinkClick r:id="rId4"/>
              </a:rPr>
              <a:t>http://www.enchantedlearning.com/school/Antarctica/quiz/</a:t>
            </a:r>
          </a:p>
        </p:txBody>
      </p:sp>
      <p:pic>
        <p:nvPicPr>
          <p:cNvPr id="98" name="Shape 98" descr="Penguin by Awko-Talko ..."/>
          <p:cNvPicPr preferRelativeResize="0"/>
          <p:nvPr/>
        </p:nvPicPr>
        <p:blipFill>
          <a:blip r:embed="rId5">
            <a:alphaModFix/>
          </a:blip>
          <a:stretch>
            <a:fillRect/>
          </a:stretch>
        </p:blipFill>
        <p:spPr>
          <a:xfrm>
            <a:off x="7356025" y="0"/>
            <a:ext cx="1554450" cy="1554450"/>
          </a:xfrm>
          <a:prstGeom prst="rect">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blipFill>
          <a:blip r:embed="rId3">
            <a:alphaModFix/>
          </a:blip>
          <a:stretch>
            <a:fillRect/>
          </a:stretch>
        </a:blipFill>
        <a:effectLst/>
      </p:bgPr>
    </p:bg>
    <p:spTree>
      <p:nvGrpSpPr>
        <p:cNvPr id="1" name="Shape 102"/>
        <p:cNvGrpSpPr/>
        <p:nvPr/>
      </p:nvGrpSpPr>
      <p:grpSpPr>
        <a:xfrm>
          <a:off x="0" y="0"/>
          <a:ext cx="0" cy="0"/>
          <a:chOff x="0" y="0"/>
          <a:chExt cx="0" cy="0"/>
        </a:xfrm>
      </p:grpSpPr>
      <p:sp>
        <p:nvSpPr>
          <p:cNvPr id="103" name="Shape 103"/>
          <p:cNvSpPr txBox="1">
            <a:spLocks noGrp="1"/>
          </p:cNvSpPr>
          <p:nvPr>
            <p:ph type="subTitle" idx="1"/>
          </p:nvPr>
        </p:nvSpPr>
        <p:spPr>
          <a:xfrm>
            <a:off x="311700" y="155500"/>
            <a:ext cx="8520600" cy="4691100"/>
          </a:xfrm>
          <a:prstGeom prst="rect">
            <a:avLst/>
          </a:prstGeom>
        </p:spPr>
        <p:txBody>
          <a:bodyPr lIns="91425" tIns="91425" rIns="91425" bIns="91425" anchor="t" anchorCtr="0">
            <a:noAutofit/>
          </a:bodyPr>
          <a:lstStyle/>
          <a:p>
            <a:pPr lvl="0" algn="l">
              <a:spcBef>
                <a:spcPts val="0"/>
              </a:spcBef>
              <a:buNone/>
            </a:pPr>
            <a:r>
              <a:rPr lang="en"/>
              <a:t>Resources:</a:t>
            </a:r>
          </a:p>
          <a:p>
            <a:pPr lvl="0" algn="l">
              <a:spcBef>
                <a:spcPts val="0"/>
              </a:spcBef>
              <a:buNone/>
            </a:pPr>
            <a:r>
              <a:rPr lang="en" sz="1800" b="1" u="sng">
                <a:solidFill>
                  <a:srgbClr val="1C4587"/>
                </a:solidFill>
                <a:hlinkClick r:id="rId4"/>
              </a:rPr>
              <a:t>http://www.enchantedlearning.com/school/Antarctic/</a:t>
            </a:r>
          </a:p>
          <a:p>
            <a:pPr lvl="0">
              <a:spcBef>
                <a:spcPts val="0"/>
              </a:spcBef>
              <a:buNone/>
            </a:pPr>
            <a:endParaRPr sz="1800" b="1">
              <a:solidFill>
                <a:srgbClr val="1C4587"/>
              </a:solidFill>
            </a:endParaRPr>
          </a:p>
          <a:p>
            <a:pPr lvl="0" algn="l" rtl="0">
              <a:spcBef>
                <a:spcPts val="0"/>
              </a:spcBef>
              <a:buNone/>
            </a:pPr>
            <a:r>
              <a:rPr lang="en" sz="1800" b="1" u="sng">
                <a:solidFill>
                  <a:srgbClr val="1C4587"/>
                </a:solidFill>
                <a:hlinkClick r:id="rId5"/>
              </a:rPr>
              <a:t>https://www.eduplace.com/ss/maps/pdf/world_cont.pdf</a:t>
            </a:r>
          </a:p>
          <a:p>
            <a:pPr lvl="0" algn="l" rtl="0">
              <a:spcBef>
                <a:spcPts val="0"/>
              </a:spcBef>
              <a:buNone/>
            </a:pPr>
            <a:endParaRPr sz="2400"/>
          </a:p>
          <a:p>
            <a:pPr lvl="0" algn="l" rtl="0">
              <a:lnSpc>
                <a:spcPct val="115000"/>
              </a:lnSpc>
              <a:spcBef>
                <a:spcPts val="0"/>
              </a:spcBef>
              <a:buNone/>
            </a:pPr>
            <a:endParaRPr sz="2400"/>
          </a:p>
          <a:p>
            <a:pPr lvl="0" algn="l" rtl="0">
              <a:lnSpc>
                <a:spcPct val="115000"/>
              </a:lnSpc>
              <a:spcBef>
                <a:spcPts val="0"/>
              </a:spcBef>
              <a:buNone/>
            </a:pPr>
            <a:endParaRPr sz="2400"/>
          </a:p>
          <a:p>
            <a:pPr lvl="0" algn="l" rtl="0">
              <a:lnSpc>
                <a:spcPct val="115000"/>
              </a:lnSpc>
              <a:spcBef>
                <a:spcPts val="0"/>
              </a:spcBef>
              <a:buNone/>
            </a:pPr>
            <a:endParaRPr sz="2400"/>
          </a:p>
          <a:p>
            <a:pPr lvl="0" algn="l" rtl="0">
              <a:lnSpc>
                <a:spcPct val="115000"/>
              </a:lnSpc>
              <a:spcBef>
                <a:spcPts val="0"/>
              </a:spcBef>
              <a:buNone/>
            </a:pPr>
            <a:r>
              <a:rPr lang="en" sz="1800" b="1" u="sng">
                <a:solidFill>
                  <a:srgbClr val="1C4587"/>
                </a:solidFill>
                <a:hlinkClick r:id="rId6"/>
              </a:rPr>
              <a:t>https://www.youtube.com/watch?v=7V26wCXi9fc</a:t>
            </a:r>
          </a:p>
          <a:p>
            <a:pPr lvl="0" algn="l" rtl="0">
              <a:lnSpc>
                <a:spcPct val="115000"/>
              </a:lnSpc>
              <a:spcBef>
                <a:spcPts val="0"/>
              </a:spcBef>
              <a:buNone/>
            </a:pPr>
            <a:endParaRPr sz="2400"/>
          </a:p>
          <a:p>
            <a:pPr lvl="0" algn="l" rtl="0">
              <a:lnSpc>
                <a:spcPct val="115000"/>
              </a:lnSpc>
              <a:spcBef>
                <a:spcPts val="0"/>
              </a:spcBef>
              <a:buNone/>
            </a:pPr>
            <a:r>
              <a:rPr lang="en" sz="1800" b="1" u="sng">
                <a:solidFill>
                  <a:srgbClr val="1C4587"/>
                </a:solidFill>
                <a:hlinkClick r:id="rId7"/>
              </a:rPr>
              <a:t>https://www.youtube.com/watch?v=MEh4B1Pv8YE</a:t>
            </a:r>
          </a:p>
          <a:p>
            <a:pPr lvl="0" algn="l">
              <a:lnSpc>
                <a:spcPct val="115000"/>
              </a:lnSpc>
              <a:spcBef>
                <a:spcPts val="0"/>
              </a:spcBef>
              <a:buClr>
                <a:schemeClr val="dk1"/>
              </a:buClr>
              <a:buSzPct val="45833"/>
              <a:buFont typeface="Arial"/>
              <a:buNone/>
            </a:pPr>
            <a:endParaRPr sz="2400" b="1">
              <a:solidFill>
                <a:srgbClr val="073763"/>
              </a:solidFill>
            </a:endParaRPr>
          </a:p>
          <a:p>
            <a:pPr lvl="0">
              <a:spcBef>
                <a:spcPts val="0"/>
              </a:spcBef>
              <a:buNone/>
            </a:pPr>
            <a:endParaRPr/>
          </a:p>
          <a:p>
            <a:pPr lvl="0">
              <a:spcBef>
                <a:spcPts val="0"/>
              </a:spcBef>
              <a:buNone/>
            </a:pPr>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blipFill>
          <a:blip r:embed="rId3">
            <a:alphaModFix/>
          </a:blip>
          <a:stretch>
            <a:fillRect/>
          </a:stretch>
        </a:blipFill>
        <a:effectLst/>
      </p:bgPr>
    </p:bg>
    <p:spTree>
      <p:nvGrpSpPr>
        <p:cNvPr id="1" name="Shape 59"/>
        <p:cNvGrpSpPr/>
        <p:nvPr/>
      </p:nvGrpSpPr>
      <p:grpSpPr>
        <a:xfrm>
          <a:off x="0" y="0"/>
          <a:ext cx="0" cy="0"/>
          <a:chOff x="0" y="0"/>
          <a:chExt cx="0" cy="0"/>
        </a:xfrm>
      </p:grpSpPr>
      <p:sp>
        <p:nvSpPr>
          <p:cNvPr id="60" name="Shape 60"/>
          <p:cNvSpPr txBox="1">
            <a:spLocks noGrp="1"/>
          </p:cNvSpPr>
          <p:nvPr>
            <p:ph type="subTitle" idx="1"/>
          </p:nvPr>
        </p:nvSpPr>
        <p:spPr>
          <a:xfrm>
            <a:off x="311700" y="108150"/>
            <a:ext cx="8520600" cy="4951200"/>
          </a:xfrm>
          <a:prstGeom prst="rect">
            <a:avLst/>
          </a:prstGeom>
        </p:spPr>
        <p:txBody>
          <a:bodyPr lIns="91425" tIns="91425" rIns="91425" bIns="91425" anchor="t" anchorCtr="0">
            <a:noAutofit/>
          </a:bodyPr>
          <a:lstStyle/>
          <a:p>
            <a:pPr lvl="0">
              <a:spcBef>
                <a:spcPts val="0"/>
              </a:spcBef>
              <a:buClr>
                <a:schemeClr val="dk1"/>
              </a:buClr>
              <a:buSzPct val="61111"/>
              <a:buFont typeface="Arial"/>
              <a:buNone/>
            </a:pPr>
            <a:r>
              <a:rPr lang="en" sz="1800">
                <a:solidFill>
                  <a:schemeClr val="dk1"/>
                </a:solidFill>
                <a:highlight>
                  <a:srgbClr val="FFFFFF"/>
                </a:highlight>
              </a:rPr>
              <a:t>Antarctica is a continent at the south pole of the Earth. </a:t>
            </a:r>
          </a:p>
          <a:p>
            <a:pPr lvl="0">
              <a:spcBef>
                <a:spcPts val="0"/>
              </a:spcBef>
              <a:buClr>
                <a:schemeClr val="dk1"/>
              </a:buClr>
              <a:buSzPct val="61111"/>
              <a:buFont typeface="Arial"/>
              <a:buNone/>
            </a:pPr>
            <a:endParaRPr sz="1800">
              <a:solidFill>
                <a:schemeClr val="dk1"/>
              </a:solidFill>
              <a:highlight>
                <a:srgbClr val="FFFFFF"/>
              </a:highlight>
            </a:endParaRPr>
          </a:p>
          <a:p>
            <a:pPr lvl="0">
              <a:spcBef>
                <a:spcPts val="0"/>
              </a:spcBef>
              <a:buNone/>
            </a:pPr>
            <a:endParaRPr/>
          </a:p>
        </p:txBody>
      </p:sp>
      <p:pic>
        <p:nvPicPr>
          <p:cNvPr id="61" name="Shape 61" descr="... World map | by Martyn ..."/>
          <p:cNvPicPr preferRelativeResize="0"/>
          <p:nvPr/>
        </p:nvPicPr>
        <p:blipFill>
          <a:blip r:embed="rId4">
            <a:alphaModFix/>
          </a:blip>
          <a:stretch>
            <a:fillRect/>
          </a:stretch>
        </p:blipFill>
        <p:spPr>
          <a:xfrm>
            <a:off x="501175" y="522324"/>
            <a:ext cx="8331125" cy="4621175"/>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blipFill>
          <a:blip r:embed="rId3">
            <a:alphaModFix/>
          </a:blip>
          <a:stretch>
            <a:fillRect/>
          </a:stretch>
        </a:blipFill>
        <a:effectLst/>
      </p:bgPr>
    </p:bg>
    <p:spTree>
      <p:nvGrpSpPr>
        <p:cNvPr id="1" name="Shape 65"/>
        <p:cNvGrpSpPr/>
        <p:nvPr/>
      </p:nvGrpSpPr>
      <p:grpSpPr>
        <a:xfrm>
          <a:off x="0" y="0"/>
          <a:ext cx="0" cy="0"/>
          <a:chOff x="0" y="0"/>
          <a:chExt cx="0" cy="0"/>
        </a:xfrm>
      </p:grpSpPr>
      <p:sp>
        <p:nvSpPr>
          <p:cNvPr id="66" name="Shape 66"/>
          <p:cNvSpPr txBox="1">
            <a:spLocks noGrp="1"/>
          </p:cNvSpPr>
          <p:nvPr>
            <p:ph type="ctrTitle"/>
          </p:nvPr>
        </p:nvSpPr>
        <p:spPr>
          <a:xfrm>
            <a:off x="311700" y="96150"/>
            <a:ext cx="8520600" cy="854100"/>
          </a:xfrm>
          <a:prstGeom prst="rect">
            <a:avLst/>
          </a:prstGeom>
        </p:spPr>
        <p:txBody>
          <a:bodyPr lIns="91425" tIns="91425" rIns="91425" bIns="91425" anchor="b" anchorCtr="0">
            <a:noAutofit/>
          </a:bodyPr>
          <a:lstStyle/>
          <a:p>
            <a:pPr marL="457200" lvl="0" indent="-342900" algn="l" rtl="0">
              <a:lnSpc>
                <a:spcPct val="115000"/>
              </a:lnSpc>
              <a:spcBef>
                <a:spcPts val="0"/>
              </a:spcBef>
              <a:buSzPct val="128571"/>
              <a:buFont typeface="Arial"/>
              <a:buChar char="●"/>
            </a:pPr>
            <a:endParaRPr sz="1400" b="1">
              <a:solidFill>
                <a:srgbClr val="FF0000"/>
              </a:solidFill>
            </a:endParaRPr>
          </a:p>
          <a:p>
            <a:pPr lvl="0" rtl="0">
              <a:lnSpc>
                <a:spcPct val="115000"/>
              </a:lnSpc>
              <a:spcBef>
                <a:spcPts val="0"/>
              </a:spcBef>
              <a:buNone/>
            </a:pPr>
            <a:endParaRPr sz="3600"/>
          </a:p>
          <a:p>
            <a:pPr lvl="0">
              <a:spcBef>
                <a:spcPts val="0"/>
              </a:spcBef>
              <a:buNone/>
            </a:pPr>
            <a:r>
              <a:rPr lang="en" b="1"/>
              <a:t>Location</a:t>
            </a:r>
          </a:p>
        </p:txBody>
      </p:sp>
      <p:sp>
        <p:nvSpPr>
          <p:cNvPr id="67" name="Shape 67"/>
          <p:cNvSpPr txBox="1">
            <a:spLocks noGrp="1"/>
          </p:cNvSpPr>
          <p:nvPr>
            <p:ph type="subTitle" idx="1"/>
          </p:nvPr>
        </p:nvSpPr>
        <p:spPr>
          <a:xfrm>
            <a:off x="311700" y="795875"/>
            <a:ext cx="8520600" cy="4274100"/>
          </a:xfrm>
          <a:prstGeom prst="rect">
            <a:avLst/>
          </a:prstGeom>
        </p:spPr>
        <p:txBody>
          <a:bodyPr lIns="91425" tIns="91425" rIns="91425" bIns="91425" anchor="t" anchorCtr="0">
            <a:noAutofit/>
          </a:bodyPr>
          <a:lstStyle/>
          <a:p>
            <a:pPr lvl="0" algn="l" rtl="0">
              <a:lnSpc>
                <a:spcPct val="115000"/>
              </a:lnSpc>
              <a:spcBef>
                <a:spcPts val="0"/>
              </a:spcBef>
              <a:buNone/>
            </a:pPr>
            <a:r>
              <a:rPr lang="en" sz="1800">
                <a:solidFill>
                  <a:schemeClr val="dk1"/>
                </a:solidFill>
              </a:rPr>
              <a:t>Antarctica hasn't always been located at the South Pole. It has drifted, like the other continents, and has ranged from the equator (during the Cambrian period, about 500 million years ago) to the South Pole. During the time of the dinosaurs </a:t>
            </a:r>
          </a:p>
          <a:p>
            <a:pPr lvl="0" algn="l" rtl="0">
              <a:lnSpc>
                <a:spcPct val="115000"/>
              </a:lnSpc>
              <a:spcBef>
                <a:spcPts val="0"/>
              </a:spcBef>
              <a:buNone/>
            </a:pPr>
            <a:r>
              <a:rPr lang="en" sz="1800">
                <a:solidFill>
                  <a:schemeClr val="dk1"/>
                </a:solidFill>
              </a:rPr>
              <a:t>(during the Mesozoic Era, about 65 million to 248 million years ago), Antarctica was more temperate and housed dinosaurs and many other life forms. Now, there </a:t>
            </a:r>
          </a:p>
          <a:p>
            <a:pPr lvl="0" algn="l" rtl="0">
              <a:lnSpc>
                <a:spcPct val="115000"/>
              </a:lnSpc>
              <a:spcBef>
                <a:spcPts val="0"/>
              </a:spcBef>
              <a:buNone/>
            </a:pPr>
            <a:endParaRPr sz="1800">
              <a:solidFill>
                <a:schemeClr val="dk1"/>
              </a:solidFill>
            </a:endParaRPr>
          </a:p>
          <a:p>
            <a:pPr lvl="0" algn="l" rtl="0">
              <a:lnSpc>
                <a:spcPct val="115000"/>
              </a:lnSpc>
              <a:spcBef>
                <a:spcPts val="0"/>
              </a:spcBef>
              <a:buNone/>
            </a:pPr>
            <a:endParaRPr sz="1800">
              <a:solidFill>
                <a:schemeClr val="dk1"/>
              </a:solidFill>
            </a:endParaRPr>
          </a:p>
          <a:p>
            <a:pPr lvl="0" algn="l" rtl="0">
              <a:lnSpc>
                <a:spcPct val="115000"/>
              </a:lnSpc>
              <a:spcBef>
                <a:spcPts val="0"/>
              </a:spcBef>
              <a:buNone/>
            </a:pPr>
            <a:endParaRPr sz="1800">
              <a:solidFill>
                <a:schemeClr val="dk1"/>
              </a:solidFill>
            </a:endParaRPr>
          </a:p>
          <a:p>
            <a:pPr lvl="0" algn="l" rtl="0">
              <a:lnSpc>
                <a:spcPct val="115000"/>
              </a:lnSpc>
              <a:spcBef>
                <a:spcPts val="0"/>
              </a:spcBef>
              <a:buNone/>
            </a:pPr>
            <a:endParaRPr sz="1800">
              <a:solidFill>
                <a:schemeClr val="dk1"/>
              </a:solidFill>
            </a:endParaRPr>
          </a:p>
          <a:p>
            <a:pPr lvl="0" algn="l" rtl="0">
              <a:lnSpc>
                <a:spcPct val="115000"/>
              </a:lnSpc>
              <a:spcBef>
                <a:spcPts val="0"/>
              </a:spcBef>
              <a:buNone/>
            </a:pPr>
            <a:r>
              <a:rPr lang="en" sz="1800">
                <a:solidFill>
                  <a:schemeClr val="dk1"/>
                </a:solidFill>
              </a:rPr>
              <a:t>is very little indigenous life.</a:t>
            </a:r>
          </a:p>
          <a:p>
            <a:pPr lvl="0" algn="l" rtl="0">
              <a:lnSpc>
                <a:spcPct val="115000"/>
              </a:lnSpc>
              <a:spcBef>
                <a:spcPts val="0"/>
              </a:spcBef>
              <a:buNone/>
            </a:pPr>
            <a:r>
              <a:rPr lang="en" sz="1800">
                <a:solidFill>
                  <a:schemeClr val="dk1"/>
                </a:solidFill>
              </a:rPr>
              <a:t>Over the millennia, it drifted farther south, separated from Australia, and is now located over the South Pole of the Earth.</a:t>
            </a:r>
          </a:p>
          <a:p>
            <a:pPr lvl="0" algn="l" rtl="0">
              <a:lnSpc>
                <a:spcPct val="115000"/>
              </a:lnSpc>
              <a:spcBef>
                <a:spcPts val="0"/>
              </a:spcBef>
              <a:buNone/>
            </a:pPr>
            <a:r>
              <a:rPr lang="en" sz="1800" b="1" u="sng">
                <a:solidFill>
                  <a:schemeClr val="hlink"/>
                </a:solidFill>
                <a:hlinkClick r:id="rId4"/>
              </a:rPr>
              <a:t>https://www.youtube.com/watch?v=MEh4B1Pv8YE</a:t>
            </a:r>
          </a:p>
          <a:p>
            <a:pPr lvl="0" algn="l" rtl="0">
              <a:spcBef>
                <a:spcPts val="0"/>
              </a:spcBef>
              <a:buClr>
                <a:schemeClr val="dk1"/>
              </a:buClr>
              <a:buSzPct val="39285"/>
              <a:buFont typeface="Arial"/>
              <a:buNone/>
            </a:pPr>
            <a:endParaRPr b="1"/>
          </a:p>
          <a:p>
            <a:pPr lvl="0" algn="l" rtl="0">
              <a:lnSpc>
                <a:spcPct val="115000"/>
              </a:lnSpc>
              <a:spcBef>
                <a:spcPts val="0"/>
              </a:spcBef>
              <a:buNone/>
            </a:pPr>
            <a:endParaRPr sz="1800">
              <a:solidFill>
                <a:schemeClr val="dk1"/>
              </a:solidFill>
            </a:endParaRPr>
          </a:p>
          <a:p>
            <a:pPr lvl="0" algn="l" rtl="0">
              <a:lnSpc>
                <a:spcPct val="115000"/>
              </a:lnSpc>
              <a:spcBef>
                <a:spcPts val="0"/>
              </a:spcBef>
              <a:buNone/>
            </a:pPr>
            <a:endParaRPr sz="1800">
              <a:solidFill>
                <a:schemeClr val="dk1"/>
              </a:solidFill>
            </a:endParaRPr>
          </a:p>
          <a:p>
            <a:pPr lvl="0" rtl="0">
              <a:spcBef>
                <a:spcPts val="0"/>
              </a:spcBef>
              <a:buClr>
                <a:schemeClr val="dk1"/>
              </a:buClr>
              <a:buSzPct val="25000"/>
              <a:buFont typeface="Arial"/>
              <a:buNone/>
            </a:pPr>
            <a:endParaRPr sz="5200">
              <a:solidFill>
                <a:schemeClr val="dk1"/>
              </a:solidFill>
            </a:endParaRPr>
          </a:p>
          <a:p>
            <a:pPr lvl="0" algn="l" rtl="0">
              <a:lnSpc>
                <a:spcPct val="115000"/>
              </a:lnSpc>
              <a:spcBef>
                <a:spcPts val="0"/>
              </a:spcBef>
              <a:buNone/>
            </a:pPr>
            <a:endParaRPr/>
          </a:p>
          <a:p>
            <a:pPr lvl="0" algn="l" rtl="0">
              <a:spcBef>
                <a:spcPts val="0"/>
              </a:spcBef>
              <a:buClr>
                <a:schemeClr val="dk1"/>
              </a:buClr>
              <a:buSzPct val="61111"/>
              <a:buFont typeface="Arial"/>
              <a:buNone/>
            </a:pPr>
            <a:r>
              <a:rPr lang="en" sz="1800">
                <a:solidFill>
                  <a:schemeClr val="dk1"/>
                </a:solidFill>
                <a:highlight>
                  <a:srgbClr val="FFFFFF"/>
                </a:highlight>
              </a:rPr>
              <a:t>Over the millennia, it drifter farther south, separated from Australia, and is now located over the South Pole of the Earth.</a:t>
            </a: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blipFill>
          <a:blip r:embed="rId3">
            <a:alphaModFix/>
          </a:blip>
          <a:stretch>
            <a:fillRect/>
          </a:stretch>
        </a:blipFill>
        <a:effectLst/>
      </p:bgPr>
    </p:bg>
    <p:spTree>
      <p:nvGrpSpPr>
        <p:cNvPr id="1" name="Shape 71"/>
        <p:cNvGrpSpPr/>
        <p:nvPr/>
      </p:nvGrpSpPr>
      <p:grpSpPr>
        <a:xfrm>
          <a:off x="0" y="0"/>
          <a:ext cx="0" cy="0"/>
          <a:chOff x="0" y="0"/>
          <a:chExt cx="0" cy="0"/>
        </a:xfrm>
      </p:grpSpPr>
      <p:sp>
        <p:nvSpPr>
          <p:cNvPr id="72" name="Shape 72"/>
          <p:cNvSpPr txBox="1">
            <a:spLocks noGrp="1"/>
          </p:cNvSpPr>
          <p:nvPr>
            <p:ph type="ctrTitle"/>
          </p:nvPr>
        </p:nvSpPr>
        <p:spPr>
          <a:xfrm>
            <a:off x="311700" y="59400"/>
            <a:ext cx="8520600" cy="1045200"/>
          </a:xfrm>
          <a:prstGeom prst="rect">
            <a:avLst/>
          </a:prstGeom>
        </p:spPr>
        <p:txBody>
          <a:bodyPr lIns="91425" tIns="91425" rIns="91425" bIns="91425" anchor="b" anchorCtr="0">
            <a:noAutofit/>
          </a:bodyPr>
          <a:lstStyle/>
          <a:p>
            <a:pPr lvl="0">
              <a:spcBef>
                <a:spcPts val="0"/>
              </a:spcBef>
              <a:buNone/>
            </a:pPr>
            <a:r>
              <a:rPr lang="en" b="1"/>
              <a:t>Geography</a:t>
            </a:r>
          </a:p>
        </p:txBody>
      </p:sp>
      <p:sp>
        <p:nvSpPr>
          <p:cNvPr id="73" name="Shape 73"/>
          <p:cNvSpPr txBox="1">
            <a:spLocks noGrp="1"/>
          </p:cNvSpPr>
          <p:nvPr>
            <p:ph type="subTitle" idx="1"/>
          </p:nvPr>
        </p:nvSpPr>
        <p:spPr>
          <a:xfrm>
            <a:off x="311700" y="1306675"/>
            <a:ext cx="8520600" cy="3729900"/>
          </a:xfrm>
          <a:prstGeom prst="rect">
            <a:avLst/>
          </a:prstGeom>
        </p:spPr>
        <p:txBody>
          <a:bodyPr lIns="91425" tIns="91425" rIns="91425" bIns="91425" anchor="t" anchorCtr="0">
            <a:noAutofit/>
          </a:bodyPr>
          <a:lstStyle/>
          <a:p>
            <a:pPr lvl="0" algn="l" rtl="0">
              <a:lnSpc>
                <a:spcPct val="115000"/>
              </a:lnSpc>
              <a:spcBef>
                <a:spcPts val="0"/>
              </a:spcBef>
              <a:buClr>
                <a:schemeClr val="dk1"/>
              </a:buClr>
              <a:buSzPct val="61111"/>
              <a:buFont typeface="Arial"/>
              <a:buNone/>
            </a:pPr>
            <a:r>
              <a:rPr lang="en" sz="1800">
                <a:solidFill>
                  <a:schemeClr val="dk1"/>
                </a:solidFill>
              </a:rPr>
              <a:t>Antarctica is the icy continent at the South Pole. It is covered by permafrost (permanently frozen ground) and is completely surrounded by water.(The Southern Ocean)  Antarctica is about 1 1/2 times larger than the United States. This frozen continent is actually considered to be the world's largest desert. 98% of the land is covered with a continental ice sheet; making up about 87% of the world’s total ice. The remaining 2 percent of land is barren rock. McMurdo dry valley is one such a place that scientists from the US like to study.</a:t>
            </a:r>
          </a:p>
          <a:p>
            <a:pPr lvl="0" algn="l" rtl="0">
              <a:lnSpc>
                <a:spcPct val="115000"/>
              </a:lnSpc>
              <a:spcBef>
                <a:spcPts val="0"/>
              </a:spcBef>
              <a:buClr>
                <a:schemeClr val="dk1"/>
              </a:buClr>
              <a:buSzPct val="61111"/>
              <a:buFont typeface="Arial"/>
              <a:buNone/>
            </a:pPr>
            <a:endParaRPr sz="1800">
              <a:solidFill>
                <a:schemeClr val="dk1"/>
              </a:solidFill>
            </a:endParaRPr>
          </a:p>
          <a:p>
            <a:pPr lvl="0" algn="l" rtl="0">
              <a:lnSpc>
                <a:spcPct val="115000"/>
              </a:lnSpc>
              <a:spcBef>
                <a:spcPts val="0"/>
              </a:spcBef>
              <a:buClr>
                <a:schemeClr val="dk1"/>
              </a:buClr>
              <a:buSzPct val="61111"/>
              <a:buFont typeface="Arial"/>
              <a:buNone/>
            </a:pPr>
            <a:r>
              <a:rPr lang="en" sz="1800" u="sng">
                <a:solidFill>
                  <a:schemeClr val="hlink"/>
                </a:solidFill>
                <a:hlinkClick r:id="rId4"/>
              </a:rPr>
              <a:t>h</a:t>
            </a:r>
            <a:r>
              <a:rPr lang="en" sz="1800" b="1" u="sng">
                <a:solidFill>
                  <a:schemeClr val="hlink"/>
                </a:solidFill>
                <a:hlinkClick r:id="rId4"/>
              </a:rPr>
              <a:t>ttps://www.youtube.com/watch?v=5plXAKlpDkQ</a:t>
            </a:r>
          </a:p>
          <a:p>
            <a:pPr lvl="0" algn="l" rtl="0">
              <a:lnSpc>
                <a:spcPct val="115000"/>
              </a:lnSpc>
              <a:spcBef>
                <a:spcPts val="0"/>
              </a:spcBef>
              <a:buClr>
                <a:schemeClr val="dk1"/>
              </a:buClr>
              <a:buSzPct val="61111"/>
              <a:buFont typeface="Arial"/>
              <a:buNone/>
            </a:pPr>
            <a:endParaRPr sz="1800">
              <a:solidFill>
                <a:schemeClr val="dk1"/>
              </a:solidFill>
            </a:endParaRPr>
          </a:p>
          <a:p>
            <a:pPr lvl="0" algn="l" rtl="0">
              <a:lnSpc>
                <a:spcPct val="115000"/>
              </a:lnSpc>
              <a:spcBef>
                <a:spcPts val="0"/>
              </a:spcBef>
              <a:buClr>
                <a:schemeClr val="dk1"/>
              </a:buClr>
              <a:buSzPct val="61111"/>
              <a:buFont typeface="Arial"/>
              <a:buNone/>
            </a:pPr>
            <a:endParaRPr sz="1800">
              <a:solidFill>
                <a:schemeClr val="dk1"/>
              </a:solidFill>
            </a:endParaRPr>
          </a:p>
          <a:p>
            <a:pPr lvl="0" algn="l">
              <a:lnSpc>
                <a:spcPct val="115000"/>
              </a:lnSpc>
              <a:spcBef>
                <a:spcPts val="0"/>
              </a:spcBef>
              <a:buClr>
                <a:schemeClr val="dk1"/>
              </a:buClr>
              <a:buSzPct val="61111"/>
              <a:buFont typeface="Arial"/>
              <a:buNone/>
            </a:pPr>
            <a:endParaRPr sz="1800">
              <a:solidFill>
                <a:schemeClr val="dk1"/>
              </a:solidFill>
            </a:endParaRPr>
          </a:p>
          <a:p>
            <a:pPr lvl="0">
              <a:spcBef>
                <a:spcPts val="0"/>
              </a:spcBef>
              <a:buClr>
                <a:schemeClr val="dk1"/>
              </a:buClr>
              <a:buSzPct val="39285"/>
              <a:buFont typeface="Arial"/>
              <a:buNone/>
            </a:pPr>
            <a:endParaRPr/>
          </a:p>
          <a:p>
            <a:pPr lvl="0">
              <a:spcBef>
                <a:spcPts val="0"/>
              </a:spcBef>
              <a:buNone/>
            </a:pPr>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blipFill>
          <a:blip r:embed="rId3">
            <a:alphaModFix/>
          </a:blip>
          <a:stretch>
            <a:fillRect/>
          </a:stretch>
        </a:blipFill>
        <a:effectLst/>
      </p:bgPr>
    </p:bg>
    <p:spTree>
      <p:nvGrpSpPr>
        <p:cNvPr id="1" name="Shape 77"/>
        <p:cNvGrpSpPr/>
        <p:nvPr/>
      </p:nvGrpSpPr>
      <p:grpSpPr>
        <a:xfrm>
          <a:off x="0" y="0"/>
          <a:ext cx="0" cy="0"/>
          <a:chOff x="0" y="0"/>
          <a:chExt cx="0" cy="0"/>
        </a:xfrm>
      </p:grpSpPr>
      <p:sp>
        <p:nvSpPr>
          <p:cNvPr id="78" name="Shape 78"/>
          <p:cNvSpPr txBox="1">
            <a:spLocks noGrp="1"/>
          </p:cNvSpPr>
          <p:nvPr>
            <p:ph type="ctrTitle"/>
          </p:nvPr>
        </p:nvSpPr>
        <p:spPr>
          <a:xfrm>
            <a:off x="311700" y="154425"/>
            <a:ext cx="8520600" cy="795900"/>
          </a:xfrm>
          <a:prstGeom prst="rect">
            <a:avLst/>
          </a:prstGeom>
        </p:spPr>
        <p:txBody>
          <a:bodyPr lIns="91425" tIns="91425" rIns="91425" bIns="91425" anchor="b" anchorCtr="0">
            <a:noAutofit/>
          </a:bodyPr>
          <a:lstStyle/>
          <a:p>
            <a:pPr lvl="0">
              <a:spcBef>
                <a:spcPts val="0"/>
              </a:spcBef>
              <a:buClr>
                <a:schemeClr val="dk1"/>
              </a:buClr>
              <a:buSzPct val="25000"/>
              <a:buFont typeface="Arial"/>
              <a:buNone/>
            </a:pPr>
            <a:r>
              <a:rPr lang="en" b="1"/>
              <a:t>Climate</a:t>
            </a:r>
          </a:p>
        </p:txBody>
      </p:sp>
      <p:sp>
        <p:nvSpPr>
          <p:cNvPr id="79" name="Shape 79"/>
          <p:cNvSpPr txBox="1">
            <a:spLocks noGrp="1"/>
          </p:cNvSpPr>
          <p:nvPr>
            <p:ph type="subTitle" idx="1"/>
          </p:nvPr>
        </p:nvSpPr>
        <p:spPr>
          <a:xfrm>
            <a:off x="311700" y="950325"/>
            <a:ext cx="8520600" cy="3678600"/>
          </a:xfrm>
          <a:prstGeom prst="rect">
            <a:avLst/>
          </a:prstGeom>
        </p:spPr>
        <p:txBody>
          <a:bodyPr lIns="91425" tIns="91425" rIns="91425" bIns="91425" anchor="t" anchorCtr="0">
            <a:noAutofit/>
          </a:bodyPr>
          <a:lstStyle/>
          <a:p>
            <a:pPr lvl="0" algn="l" rtl="0">
              <a:lnSpc>
                <a:spcPct val="115000"/>
              </a:lnSpc>
              <a:spcBef>
                <a:spcPts val="0"/>
              </a:spcBef>
              <a:buClr>
                <a:schemeClr val="dk1"/>
              </a:buClr>
              <a:buSzPct val="61111"/>
              <a:buFont typeface="Arial"/>
              <a:buNone/>
            </a:pPr>
            <a:endParaRPr sz="1800">
              <a:solidFill>
                <a:schemeClr val="dk1"/>
              </a:solidFill>
            </a:endParaRPr>
          </a:p>
          <a:p>
            <a:pPr lvl="0" algn="l" rtl="0">
              <a:lnSpc>
                <a:spcPct val="115000"/>
              </a:lnSpc>
              <a:spcBef>
                <a:spcPts val="0"/>
              </a:spcBef>
              <a:buClr>
                <a:schemeClr val="dk1"/>
              </a:buClr>
              <a:buSzPct val="61111"/>
              <a:buFont typeface="Arial"/>
              <a:buNone/>
            </a:pPr>
            <a:r>
              <a:rPr lang="en" sz="1800">
                <a:solidFill>
                  <a:schemeClr val="dk1"/>
                </a:solidFill>
              </a:rPr>
              <a:t>The South Pole aka; Antarctica, is the coldest, windiest, and driest place on Earth. The coldest temperature ever recorded on Earth was here; it reached -128.6°F (-88.0°C)! On average, because Antarctica is really a frozen desert, snowfall only averages less than 2 inches each year.</a:t>
            </a:r>
          </a:p>
          <a:p>
            <a:pPr lvl="0" algn="l" rtl="0">
              <a:lnSpc>
                <a:spcPct val="115000"/>
              </a:lnSpc>
              <a:spcBef>
                <a:spcPts val="0"/>
              </a:spcBef>
              <a:buClr>
                <a:schemeClr val="dk1"/>
              </a:buClr>
              <a:buSzPct val="61111"/>
              <a:buFont typeface="Arial"/>
              <a:buNone/>
            </a:pPr>
            <a:endParaRPr sz="1800">
              <a:solidFill>
                <a:schemeClr val="dk1"/>
              </a:solidFill>
            </a:endParaRPr>
          </a:p>
          <a:p>
            <a:pPr lvl="0" algn="l" rtl="0">
              <a:lnSpc>
                <a:spcPct val="115000"/>
              </a:lnSpc>
              <a:spcBef>
                <a:spcPts val="0"/>
              </a:spcBef>
              <a:buClr>
                <a:schemeClr val="dk1"/>
              </a:buClr>
              <a:buSzPct val="61111"/>
              <a:buFont typeface="Arial"/>
              <a:buNone/>
            </a:pPr>
            <a:r>
              <a:rPr lang="en" sz="1800" b="1" u="sng">
                <a:solidFill>
                  <a:schemeClr val="accent5"/>
                </a:solidFill>
                <a:hlinkClick r:id="rId4"/>
              </a:rPr>
              <a:t>https://www.youtube.com/watch?v=7V26wCXi9fc</a:t>
            </a:r>
          </a:p>
          <a:p>
            <a:pPr lvl="0" algn="l">
              <a:lnSpc>
                <a:spcPct val="115000"/>
              </a:lnSpc>
              <a:spcBef>
                <a:spcPts val="0"/>
              </a:spcBef>
              <a:buClr>
                <a:schemeClr val="dk1"/>
              </a:buClr>
              <a:buSzPct val="61111"/>
              <a:buFont typeface="Arial"/>
              <a:buNone/>
            </a:pPr>
            <a:endParaRPr sz="1800">
              <a:solidFill>
                <a:schemeClr val="dk1"/>
              </a:solidFill>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29697" name="Picture 3" descr="PICT0142.JPG"/>
          <p:cNvPicPr>
            <a:picLocks noChangeAspect="1"/>
          </p:cNvPicPr>
          <p:nvPr/>
        </p:nvPicPr>
        <p:blipFill>
          <a:blip r:embed="rId3">
            <a:extLst>
              <a:ext uri="{28A0092B-C50C-407E-A947-70E740481C1C}">
                <a14:useLocalDpi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val="0"/>
              </a:ext>
            </a:extLst>
          </a:blip>
          <a:srcRect/>
          <a:stretch>
            <a:fillRect/>
          </a:stretch>
        </p:blipFill>
        <p:spPr bwMode="auto">
          <a:xfrm>
            <a:off x="0" y="0"/>
            <a:ext cx="9144000" cy="5143500"/>
          </a:xfrm>
          <a:prstGeom prst="rect">
            <a:avLst/>
          </a:prstGeom>
          <a:noFill/>
          <a:ln>
            <a:noFill/>
          </a:ln>
          <a:extLst>
            <a:ext uri="{909E8E84-426E-40dd-AFC4-6F175D3DCCD1}">
              <a14:hiddenFill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solidFill>
                  <a:srgbClr val="FFFFFF"/>
                </a:solidFill>
              </a14:hiddenFill>
            </a:ext>
            <a:ext uri="{91240B29-F687-4f45-9708-019B960494DF}">
              <a14:hiddenLine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w="9525">
                <a:solidFill>
                  <a:srgbClr val="000000"/>
                </a:solidFill>
                <a:miter lim="800000"/>
                <a:headEnd/>
                <a:tailEnd/>
              </a14:hiddenLine>
            </a:ext>
          </a:extLst>
        </p:spPr>
      </p:pic>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76216059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31745" name="Picture 1" descr="PICT0144.JPG"/>
          <p:cNvPicPr>
            <a:picLocks noChangeAspect="1"/>
          </p:cNvPicPr>
          <p:nvPr/>
        </p:nvPicPr>
        <p:blipFill>
          <a:blip r:embed="rId2">
            <a:extLst>
              <a:ext uri="{28A0092B-C50C-407E-A947-70E740481C1C}">
                <a14:useLocalDpi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val="0"/>
              </a:ext>
            </a:extLst>
          </a:blip>
          <a:srcRect/>
          <a:stretch>
            <a:fillRect/>
          </a:stretch>
        </p:blipFill>
        <p:spPr bwMode="auto">
          <a:xfrm>
            <a:off x="0" y="0"/>
            <a:ext cx="9144000" cy="5143500"/>
          </a:xfrm>
          <a:prstGeom prst="rect">
            <a:avLst/>
          </a:prstGeom>
          <a:noFill/>
          <a:ln>
            <a:noFill/>
          </a:ln>
          <a:extLst>
            <a:ext uri="{909E8E84-426E-40dd-AFC4-6F175D3DCCD1}">
              <a14:hiddenFill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solidFill>
                  <a:srgbClr val="FFFFFF"/>
                </a:solidFill>
              </a14:hiddenFill>
            </a:ext>
            <a:ext uri="{91240B29-F687-4f45-9708-019B960494DF}">
              <a14:hiddenLine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w="9525">
                <a:solidFill>
                  <a:srgbClr val="000000"/>
                </a:solidFill>
                <a:miter lim="800000"/>
                <a:headEnd/>
                <a:tailEnd/>
              </a14:hiddenLine>
            </a:ext>
          </a:extLst>
        </p:spPr>
      </p:pic>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58039079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32769" name="Picture 3" descr="PICT0146.JPG"/>
          <p:cNvPicPr>
            <a:picLocks noChangeAspect="1"/>
          </p:cNvPicPr>
          <p:nvPr/>
        </p:nvPicPr>
        <p:blipFill>
          <a:blip r:embed="rId2">
            <a:extLst>
              <a:ext uri="{28A0092B-C50C-407E-A947-70E740481C1C}">
                <a14:useLocalDpi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val="0"/>
              </a:ext>
            </a:extLst>
          </a:blip>
          <a:srcRect/>
          <a:stretch>
            <a:fillRect/>
          </a:stretch>
        </p:blipFill>
        <p:spPr bwMode="auto">
          <a:xfrm>
            <a:off x="0" y="0"/>
            <a:ext cx="9144000" cy="5143500"/>
          </a:xfrm>
          <a:prstGeom prst="rect">
            <a:avLst/>
          </a:prstGeom>
          <a:noFill/>
          <a:ln>
            <a:noFill/>
          </a:ln>
          <a:extLst>
            <a:ext uri="{909E8E84-426E-40dd-AFC4-6F175D3DCCD1}">
              <a14:hiddenFill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solidFill>
                  <a:srgbClr val="FFFFFF"/>
                </a:solidFill>
              </a14:hiddenFill>
            </a:ext>
            <a:ext uri="{91240B29-F687-4f45-9708-019B960494DF}">
              <a14:hiddenLine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w="9525">
                <a:solidFill>
                  <a:srgbClr val="000000"/>
                </a:solidFill>
                <a:miter lim="800000"/>
                <a:headEnd/>
                <a:tailEnd/>
              </a14:hiddenLine>
            </a:ext>
          </a:extLst>
        </p:spPr>
      </p:pic>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275189937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33793" name="Picture 1" descr="PICT0148.JPG"/>
          <p:cNvPicPr>
            <a:picLocks noChangeAspect="1"/>
          </p:cNvPicPr>
          <p:nvPr/>
        </p:nvPicPr>
        <p:blipFill>
          <a:blip r:embed="rId2">
            <a:extLst>
              <a:ext uri="{28A0092B-C50C-407E-A947-70E740481C1C}">
                <a14:useLocalDpi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val="0"/>
              </a:ext>
            </a:extLst>
          </a:blip>
          <a:srcRect/>
          <a:stretch>
            <a:fillRect/>
          </a:stretch>
        </p:blipFill>
        <p:spPr bwMode="auto">
          <a:xfrm>
            <a:off x="0" y="0"/>
            <a:ext cx="9144000" cy="5143500"/>
          </a:xfrm>
          <a:prstGeom prst="rect">
            <a:avLst/>
          </a:prstGeom>
          <a:noFill/>
          <a:ln>
            <a:noFill/>
          </a:ln>
          <a:extLst>
            <a:ext uri="{909E8E84-426E-40dd-AFC4-6F175D3DCCD1}">
              <a14:hiddenFill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solidFill>
                  <a:srgbClr val="FFFFFF"/>
                </a:solidFill>
              </a14:hiddenFill>
            </a:ext>
            <a:ext uri="{91240B29-F687-4f45-9708-019B960494DF}">
              <a14:hiddenLine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w="9525">
                <a:solidFill>
                  <a:srgbClr val="000000"/>
                </a:solidFill>
                <a:miter lim="800000"/>
                <a:headEnd/>
                <a:tailEnd/>
              </a14:hiddenLine>
            </a:ext>
          </a:extLst>
        </p:spPr>
      </p:pic>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3648543885"/>
      </p:ext>
    </p:extLst>
  </p:cSld>
  <p:clrMapOvr>
    <a:masterClrMapping/>
  </p:clrMapOvr>
  <p:timing>
    <p:tnLst>
      <p:par>
        <p:cTn id="1" dur="indefinite" restart="never" nodeType="tmRoot"/>
      </p:par>
    </p:tnLst>
  </p:timing>
</p:sld>
</file>

<file path=ppt/theme/theme1.xml><?xml version="1.0" encoding="utf-8"?>
<a:theme xmlns:a="http://schemas.openxmlformats.org/drawingml/2006/main" name="simple-light-2">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453</Words>
  <PresentationFormat>On-screen Show (16:9)</PresentationFormat>
  <Paragraphs>68</Paragraphs>
  <Slides>18</Slides>
  <Notes>11</Notes>
  <HiddenSlides>0</HiddenSlides>
  <MMClips>0</MMClips>
  <ScaleCrop>false</ScaleCrop>
  <HeadingPairs>
    <vt:vector size="4" baseType="variant">
      <vt:variant>
        <vt:lpstr>Design Template</vt:lpstr>
      </vt:variant>
      <vt:variant>
        <vt:i4>1</vt:i4>
      </vt:variant>
      <vt:variant>
        <vt:lpstr>Slide Titles</vt:lpstr>
      </vt:variant>
      <vt:variant>
        <vt:i4>18</vt:i4>
      </vt:variant>
    </vt:vector>
  </HeadingPairs>
  <TitlesOfParts>
    <vt:vector size="19" baseType="lpstr">
      <vt:lpstr>simple-light-2</vt:lpstr>
      <vt:lpstr>   Antarctica     The Land at 700 South </vt:lpstr>
      <vt:lpstr>Slide 2</vt:lpstr>
      <vt:lpstr>  Location</vt:lpstr>
      <vt:lpstr>Geography</vt:lpstr>
      <vt:lpstr>Climate</vt:lpstr>
      <vt:lpstr>Slide 6</vt:lpstr>
      <vt:lpstr>Slide 7</vt:lpstr>
      <vt:lpstr>Slide 8</vt:lpstr>
      <vt:lpstr>Slide 9</vt:lpstr>
      <vt:lpstr>Slide 10</vt:lpstr>
      <vt:lpstr>Slide 11</vt:lpstr>
      <vt:lpstr>Slide 12</vt:lpstr>
      <vt:lpstr>Slide 13</vt:lpstr>
      <vt:lpstr>Slide 14</vt:lpstr>
      <vt:lpstr>     People</vt:lpstr>
      <vt:lpstr>Slide 16</vt:lpstr>
      <vt:lpstr>    </vt:lpstr>
      <vt:lpstr>Slide 18</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Antarctica     The Land at 700 South </dc:title>
  <cp:lastModifiedBy>Eric Talbert</cp:lastModifiedBy>
  <cp:revision>1</cp:revision>
  <dcterms:created xsi:type="dcterms:W3CDTF">2016-07-29T13:57:16Z</dcterms:created>
  <dcterms:modified xsi:type="dcterms:W3CDTF">2016-07-29T13:59:45Z</dcterms:modified>
</cp:coreProperties>
</file>